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notesMasterIdLst>
    <p:notesMasterId r:id="rId41"/>
  </p:notesMasterIdLst>
  <p:sldIdLst>
    <p:sldId id="314" r:id="rId5"/>
    <p:sldId id="1269" r:id="rId6"/>
    <p:sldId id="420" r:id="rId7"/>
    <p:sldId id="469" r:id="rId8"/>
    <p:sldId id="479" r:id="rId9"/>
    <p:sldId id="482" r:id="rId10"/>
    <p:sldId id="1266" r:id="rId11"/>
    <p:sldId id="1270" r:id="rId12"/>
    <p:sldId id="1267" r:id="rId13"/>
    <p:sldId id="605" r:id="rId14"/>
    <p:sldId id="454" r:id="rId15"/>
    <p:sldId id="456" r:id="rId16"/>
    <p:sldId id="472" r:id="rId17"/>
    <p:sldId id="558" r:id="rId18"/>
    <p:sldId id="559" r:id="rId19"/>
    <p:sldId id="625" r:id="rId20"/>
    <p:sldId id="1272" r:id="rId21"/>
    <p:sldId id="560" r:id="rId22"/>
    <p:sldId id="474" r:id="rId23"/>
    <p:sldId id="569" r:id="rId24"/>
    <p:sldId id="608" r:id="rId25"/>
    <p:sldId id="573" r:id="rId26"/>
    <p:sldId id="609" r:id="rId27"/>
    <p:sldId id="581" r:id="rId28"/>
    <p:sldId id="458" r:id="rId29"/>
    <p:sldId id="475" r:id="rId30"/>
    <p:sldId id="579" r:id="rId31"/>
    <p:sldId id="568" r:id="rId32"/>
    <p:sldId id="1271" r:id="rId33"/>
    <p:sldId id="1268" r:id="rId34"/>
    <p:sldId id="613" r:id="rId35"/>
    <p:sldId id="329" r:id="rId36"/>
    <p:sldId id="622" r:id="rId37"/>
    <p:sldId id="624" r:id="rId38"/>
    <p:sldId id="580" r:id="rId39"/>
    <p:sldId id="612" r:id="rId40"/>
  </p:sldIdLst>
  <p:sldSz cx="12192000" cy="6858000"/>
  <p:notesSz cx="6858000" cy="9144000"/>
  <p:custDataLst>
    <p:tags r:id="rId4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UESTA María José, EXD" initials="CMJE" lastIdx="2" clrIdx="0">
    <p:extLst>
      <p:ext uri="{19B8F6BF-5375-455C-9EA6-DF929625EA0E}">
        <p15:presenceInfo xmlns:p15="http://schemas.microsoft.com/office/powerpoint/2012/main" userId="S-1-5-21-2146598497-832928401-1254845835-238282" providerId="AD"/>
      </p:ext>
    </p:extLst>
  </p:cmAuthor>
  <p:cmAuthor id="2" name="VÖLKER Laura, GOV/DO" initials="LV" lastIdx="5" clrIdx="1">
    <p:extLst>
      <p:ext uri="{19B8F6BF-5375-455C-9EA6-DF929625EA0E}">
        <p15:presenceInfo xmlns:p15="http://schemas.microsoft.com/office/powerpoint/2012/main" userId="VÖLKER Laura, GOV/DO" providerId="None"/>
      </p:ext>
    </p:extLst>
  </p:cmAuthor>
  <p:cmAuthor id="3" name="DORNER Gillian, GOV" initials="DG" lastIdx="2" clrIdx="2">
    <p:extLst>
      <p:ext uri="{19B8F6BF-5375-455C-9EA6-DF929625EA0E}">
        <p15:presenceInfo xmlns:p15="http://schemas.microsoft.com/office/powerpoint/2012/main" userId="S::gillian.dorner@oecd.org::bc1486f2-be88-4ad1-9520-127aa68b41a3" providerId="AD"/>
      </p:ext>
    </p:extLst>
  </p:cmAuthor>
  <p:cmAuthor id="4" name="SAFFIRIO Camila, GOV" initials="SCG" lastIdx="4" clrIdx="3">
    <p:extLst>
      <p:ext uri="{19B8F6BF-5375-455C-9EA6-DF929625EA0E}">
        <p15:presenceInfo xmlns:p15="http://schemas.microsoft.com/office/powerpoint/2012/main" userId="S-1-5-21-2146598497-832928401-1254845835-1916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7BC1"/>
    <a:srgbClr val="C87608"/>
    <a:srgbClr val="004775"/>
    <a:srgbClr val="015C90"/>
    <a:srgbClr val="083F61"/>
    <a:srgbClr val="CEE5F3"/>
    <a:srgbClr val="828282"/>
    <a:srgbClr val="9CCBE6"/>
    <a:srgbClr val="99D4CB"/>
    <a:srgbClr val="D2E8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36ABC6-9251-4ABA-9DD3-240977672300}" v="1211" dt="2025-04-01T13:28:16.2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21" autoAdjust="0"/>
    <p:restoredTop sz="82538" autoAdjust="0"/>
  </p:normalViewPr>
  <p:slideViewPr>
    <p:cSldViewPr snapToGrid="0">
      <p:cViewPr varScale="1">
        <p:scale>
          <a:sx n="68" d="100"/>
          <a:sy n="68" d="100"/>
        </p:scale>
        <p:origin x="7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847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gs" Target="tags/tag1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commentAuthors" Target="commentAuthors.xml"/><Relationship Id="rId48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EHM Frederic, GOV/ACIG" userId="8180853f-1111-42df-8add-fa11693b6ae4" providerId="ADAL" clId="{CE4CF715-4156-44D3-9EBE-7612F4A90475}"/>
    <pc:docChg chg="custSel modSld">
      <pc:chgData name="BOEHM Frederic, GOV/ACIG" userId="8180853f-1111-42df-8add-fa11693b6ae4" providerId="ADAL" clId="{CE4CF715-4156-44D3-9EBE-7612F4A90475}" dt="2025-03-20T09:04:36.400" v="0" actId="313"/>
      <pc:docMkLst>
        <pc:docMk/>
      </pc:docMkLst>
      <pc:sldChg chg="modSp mod">
        <pc:chgData name="BOEHM Frederic, GOV/ACIG" userId="8180853f-1111-42df-8add-fa11693b6ae4" providerId="ADAL" clId="{CE4CF715-4156-44D3-9EBE-7612F4A90475}" dt="2025-03-20T09:04:36.400" v="0" actId="313"/>
        <pc:sldMkLst>
          <pc:docMk/>
          <pc:sldMk cId="2823352576" sldId="581"/>
        </pc:sldMkLst>
        <pc:spChg chg="mod">
          <ac:chgData name="BOEHM Frederic, GOV/ACIG" userId="8180853f-1111-42df-8add-fa11693b6ae4" providerId="ADAL" clId="{CE4CF715-4156-44D3-9EBE-7612F4A90475}" dt="2025-03-20T09:04:36.400" v="0" actId="313"/>
          <ac:spMkLst>
            <pc:docMk/>
            <pc:sldMk cId="2823352576" sldId="581"/>
            <ac:spMk id="4" creationId="{AEBF90AA-5D27-24EC-B630-4960B6ED64DB}"/>
          </ac:spMkLst>
        </pc:spChg>
      </pc:sldChg>
    </pc:docChg>
  </pc:docChgLst>
  <pc:docChgLst>
    <pc:chgData name="BOEHM Frederic, GOV/ACIG" userId="8180853f-1111-42df-8add-fa11693b6ae4" providerId="ADAL" clId="{8F587CD8-2120-46FE-8D56-6A82803B1050}"/>
    <pc:docChg chg="addSld modSld">
      <pc:chgData name="BOEHM Frederic, GOV/ACIG" userId="8180853f-1111-42df-8add-fa11693b6ae4" providerId="ADAL" clId="{8F587CD8-2120-46FE-8D56-6A82803B1050}" dt="2024-11-08T09:25:38.645" v="128"/>
      <pc:docMkLst>
        <pc:docMk/>
      </pc:docMkLst>
      <pc:sldChg chg="addSp modSp mod">
        <pc:chgData name="BOEHM Frederic, GOV/ACIG" userId="8180853f-1111-42df-8add-fa11693b6ae4" providerId="ADAL" clId="{8F587CD8-2120-46FE-8D56-6A82803B1050}" dt="2024-11-08T09:13:06.970" v="127" actId="255"/>
        <pc:sldMkLst>
          <pc:docMk/>
          <pc:sldMk cId="2386185197" sldId="558"/>
        </pc:sldMkLst>
        <pc:graphicFrameChg chg="add mod modGraphic">
          <ac:chgData name="BOEHM Frederic, GOV/ACIG" userId="8180853f-1111-42df-8add-fa11693b6ae4" providerId="ADAL" clId="{8F587CD8-2120-46FE-8D56-6A82803B1050}" dt="2024-11-08T09:13:06.970" v="127" actId="255"/>
          <ac:graphicFrameMkLst>
            <pc:docMk/>
            <pc:sldMk cId="2386185197" sldId="558"/>
            <ac:graphicFrameMk id="3" creationId="{34A4C658-4682-4A54-7C0B-6F0E4EB64644}"/>
          </ac:graphicFrameMkLst>
        </pc:graphicFrameChg>
        <pc:picChg chg="mod">
          <ac:chgData name="BOEHM Frederic, GOV/ACIG" userId="8180853f-1111-42df-8add-fa11693b6ae4" providerId="ADAL" clId="{8F587CD8-2120-46FE-8D56-6A82803B1050}" dt="2024-11-08T09:10:00.309" v="77" actId="1076"/>
          <ac:picMkLst>
            <pc:docMk/>
            <pc:sldMk cId="2386185197" sldId="558"/>
            <ac:picMk id="2" creationId="{409CDF28-3153-AB44-A8C7-F99CA1B2AE9F}"/>
          </ac:picMkLst>
        </pc:picChg>
        <pc:picChg chg="mod">
          <ac:chgData name="BOEHM Frederic, GOV/ACIG" userId="8180853f-1111-42df-8add-fa11693b6ae4" providerId="ADAL" clId="{8F587CD8-2120-46FE-8D56-6A82803B1050}" dt="2024-11-08T09:06:21.585" v="2" actId="1076"/>
          <ac:picMkLst>
            <pc:docMk/>
            <pc:sldMk cId="2386185197" sldId="558"/>
            <ac:picMk id="8" creationId="{6B50B359-D1CE-B1C4-E51D-70CC972C3AC6}"/>
          </ac:picMkLst>
        </pc:picChg>
      </pc:sldChg>
      <pc:sldChg chg="add">
        <pc:chgData name="BOEHM Frederic, GOV/ACIG" userId="8180853f-1111-42df-8add-fa11693b6ae4" providerId="ADAL" clId="{8F587CD8-2120-46FE-8D56-6A82803B1050}" dt="2024-11-08T09:25:38.645" v="128"/>
        <pc:sldMkLst>
          <pc:docMk/>
          <pc:sldMk cId="1605947880" sldId="621"/>
        </pc:sldMkLst>
      </pc:sldChg>
    </pc:docChg>
  </pc:docChgLst>
  <pc:docChgLst>
    <pc:chgData name="BOEHM Frederic, GOV/ACIG" userId="8180853f-1111-42df-8add-fa11693b6ae4" providerId="ADAL" clId="{0836ABC6-9251-4ABA-9DD3-240977672300}"/>
    <pc:docChg chg="undo custSel addSld delSld modSld sldOrd modShowInfo">
      <pc:chgData name="BOEHM Frederic, GOV/ACIG" userId="8180853f-1111-42df-8add-fa11693b6ae4" providerId="ADAL" clId="{0836ABC6-9251-4ABA-9DD3-240977672300}" dt="2025-04-01T13:28:16.233" v="2686"/>
      <pc:docMkLst>
        <pc:docMk/>
      </pc:docMkLst>
      <pc:sldChg chg="modSp mod">
        <pc:chgData name="BOEHM Frederic, GOV/ACIG" userId="8180853f-1111-42df-8add-fa11693b6ae4" providerId="ADAL" clId="{0836ABC6-9251-4ABA-9DD3-240977672300}" dt="2025-03-20T14:35:52.923" v="1331" actId="1076"/>
        <pc:sldMkLst>
          <pc:docMk/>
          <pc:sldMk cId="804650768" sldId="314"/>
        </pc:sldMkLst>
        <pc:spChg chg="mod">
          <ac:chgData name="BOEHM Frederic, GOV/ACIG" userId="8180853f-1111-42df-8add-fa11693b6ae4" providerId="ADAL" clId="{0836ABC6-9251-4ABA-9DD3-240977672300}" dt="2025-03-20T14:35:27.971" v="1325" actId="1076"/>
          <ac:spMkLst>
            <pc:docMk/>
            <pc:sldMk cId="804650768" sldId="314"/>
            <ac:spMk id="2" creationId="{00000000-0000-0000-0000-000000000000}"/>
          </ac:spMkLst>
        </pc:spChg>
        <pc:spChg chg="mod">
          <ac:chgData name="BOEHM Frederic, GOV/ACIG" userId="8180853f-1111-42df-8add-fa11693b6ae4" providerId="ADAL" clId="{0836ABC6-9251-4ABA-9DD3-240977672300}" dt="2025-03-20T14:35:52.923" v="1331" actId="1076"/>
          <ac:spMkLst>
            <pc:docMk/>
            <pc:sldMk cId="804650768" sldId="314"/>
            <ac:spMk id="4" creationId="{00000000-0000-0000-0000-000000000000}"/>
          </ac:spMkLst>
        </pc:spChg>
        <pc:spChg chg="mod">
          <ac:chgData name="BOEHM Frederic, GOV/ACIG" userId="8180853f-1111-42df-8add-fa11693b6ae4" providerId="ADAL" clId="{0836ABC6-9251-4ABA-9DD3-240977672300}" dt="2025-03-20T14:35:48.712" v="1330" actId="14100"/>
          <ac:spMkLst>
            <pc:docMk/>
            <pc:sldMk cId="804650768" sldId="314"/>
            <ac:spMk id="5" creationId="{00000000-0000-0000-0000-000000000000}"/>
          </ac:spMkLst>
        </pc:spChg>
      </pc:sldChg>
      <pc:sldChg chg="addSp delSp modSp add mod ord">
        <pc:chgData name="BOEHM Frederic, GOV/ACIG" userId="8180853f-1111-42df-8add-fa11693b6ae4" providerId="ADAL" clId="{0836ABC6-9251-4ABA-9DD3-240977672300}" dt="2025-03-21T14:23:19.139" v="2561" actId="27918"/>
        <pc:sldMkLst>
          <pc:docMk/>
          <pc:sldMk cId="2311836831" sldId="329"/>
        </pc:sldMkLst>
        <pc:spChg chg="mod">
          <ac:chgData name="BOEHM Frederic, GOV/ACIG" userId="8180853f-1111-42df-8add-fa11693b6ae4" providerId="ADAL" clId="{0836ABC6-9251-4ABA-9DD3-240977672300}" dt="2025-03-20T13:41:25.400" v="848" actId="20577"/>
          <ac:spMkLst>
            <pc:docMk/>
            <pc:sldMk cId="2311836831" sldId="329"/>
            <ac:spMk id="2" creationId="{D7D64F0E-D5EE-66C6-4919-EDBE5A7C1F52}"/>
          </ac:spMkLst>
        </pc:spChg>
        <pc:spChg chg="mod">
          <ac:chgData name="BOEHM Frederic, GOV/ACIG" userId="8180853f-1111-42df-8add-fa11693b6ae4" providerId="ADAL" clId="{0836ABC6-9251-4ABA-9DD3-240977672300}" dt="2025-03-20T13:41:38.401" v="850"/>
          <ac:spMkLst>
            <pc:docMk/>
            <pc:sldMk cId="2311836831" sldId="329"/>
            <ac:spMk id="6" creationId="{FA0C8089-7B85-A2FD-2D13-6A9A39C742DA}"/>
          </ac:spMkLst>
        </pc:spChg>
        <pc:spChg chg="mod">
          <ac:chgData name="BOEHM Frederic, GOV/ACIG" userId="8180853f-1111-42df-8add-fa11693b6ae4" providerId="ADAL" clId="{0836ABC6-9251-4ABA-9DD3-240977672300}" dt="2025-03-20T13:48:29.875" v="896" actId="14100"/>
          <ac:spMkLst>
            <pc:docMk/>
            <pc:sldMk cId="2311836831" sldId="329"/>
            <ac:spMk id="12" creationId="{B89F371D-79B7-AE55-90F0-C4493F5BB060}"/>
          </ac:spMkLst>
        </pc:spChg>
        <pc:grpChg chg="add mod">
          <ac:chgData name="BOEHM Frederic, GOV/ACIG" userId="8180853f-1111-42df-8add-fa11693b6ae4" providerId="ADAL" clId="{0836ABC6-9251-4ABA-9DD3-240977672300}" dt="2025-03-20T13:41:43.228" v="852" actId="1076"/>
          <ac:grpSpMkLst>
            <pc:docMk/>
            <pc:sldMk cId="2311836831" sldId="329"/>
            <ac:grpSpMk id="5" creationId="{A36262F9-BB14-FCA7-1623-CD1004D5F690}"/>
          </ac:grpSpMkLst>
        </pc:grpChg>
        <pc:graphicFrameChg chg="add del mod">
          <ac:chgData name="BOEHM Frederic, GOV/ACIG" userId="8180853f-1111-42df-8add-fa11693b6ae4" providerId="ADAL" clId="{0836ABC6-9251-4ABA-9DD3-240977672300}" dt="2025-03-20T13:42:26.498" v="858" actId="478"/>
          <ac:graphicFrameMkLst>
            <pc:docMk/>
            <pc:sldMk cId="2311836831" sldId="329"/>
            <ac:graphicFrameMk id="4" creationId="{0361832E-CE21-DF7A-4486-23F65149D916}"/>
          </ac:graphicFrameMkLst>
        </pc:graphicFrameChg>
        <pc:graphicFrameChg chg="del">
          <ac:chgData name="BOEHM Frederic, GOV/ACIG" userId="8180853f-1111-42df-8add-fa11693b6ae4" providerId="ADAL" clId="{0836ABC6-9251-4ABA-9DD3-240977672300}" dt="2025-03-20T13:36:36.917" v="830" actId="478"/>
          <ac:graphicFrameMkLst>
            <pc:docMk/>
            <pc:sldMk cId="2311836831" sldId="329"/>
            <ac:graphicFrameMk id="13" creationId="{0AD6CAAA-E136-7001-C385-5693FFAE3913}"/>
          </ac:graphicFrameMkLst>
        </pc:graphicFrameChg>
        <pc:graphicFrameChg chg="add mod">
          <ac:chgData name="BOEHM Frederic, GOV/ACIG" userId="8180853f-1111-42df-8add-fa11693b6ae4" providerId="ADAL" clId="{0836ABC6-9251-4ABA-9DD3-240977672300}" dt="2025-03-21T14:23:06.092" v="2558"/>
          <ac:graphicFrameMkLst>
            <pc:docMk/>
            <pc:sldMk cId="2311836831" sldId="329"/>
            <ac:graphicFrameMk id="15" creationId="{B5D804B4-F3B1-F555-855A-C10FF56A5118}"/>
          </ac:graphicFrameMkLst>
        </pc:graphicFrameChg>
        <pc:picChg chg="del">
          <ac:chgData name="BOEHM Frederic, GOV/ACIG" userId="8180853f-1111-42df-8add-fa11693b6ae4" providerId="ADAL" clId="{0836ABC6-9251-4ABA-9DD3-240977672300}" dt="2025-03-20T13:40:53.828" v="839" actId="478"/>
          <ac:picMkLst>
            <pc:docMk/>
            <pc:sldMk cId="2311836831" sldId="329"/>
            <ac:picMk id="7" creationId="{A782DE8E-EB91-4CB9-4D49-E2ACA73DFF9D}"/>
          </ac:picMkLst>
        </pc:picChg>
        <pc:picChg chg="mod">
          <ac:chgData name="BOEHM Frederic, GOV/ACIG" userId="8180853f-1111-42df-8add-fa11693b6ae4" providerId="ADAL" clId="{0836ABC6-9251-4ABA-9DD3-240977672300}" dt="2025-03-20T13:41:38.401" v="850"/>
          <ac:picMkLst>
            <pc:docMk/>
            <pc:sldMk cId="2311836831" sldId="329"/>
            <ac:picMk id="8" creationId="{452CBDFC-5C8B-CCE6-D1A3-99D3CA8FD94C}"/>
          </ac:picMkLst>
        </pc:picChg>
        <pc:picChg chg="del">
          <ac:chgData name="BOEHM Frederic, GOV/ACIG" userId="8180853f-1111-42df-8add-fa11693b6ae4" providerId="ADAL" clId="{0836ABC6-9251-4ABA-9DD3-240977672300}" dt="2025-03-20T13:40:53.102" v="838" actId="478"/>
          <ac:picMkLst>
            <pc:docMk/>
            <pc:sldMk cId="2311836831" sldId="329"/>
            <ac:picMk id="9" creationId="{4ADA2A20-D1E7-F580-5B76-20185C05C8CC}"/>
          </ac:picMkLst>
        </pc:picChg>
        <pc:picChg chg="del">
          <ac:chgData name="BOEHM Frederic, GOV/ACIG" userId="8180853f-1111-42df-8add-fa11693b6ae4" providerId="ADAL" clId="{0836ABC6-9251-4ABA-9DD3-240977672300}" dt="2025-03-20T13:40:54.785" v="840" actId="478"/>
          <ac:picMkLst>
            <pc:docMk/>
            <pc:sldMk cId="2311836831" sldId="329"/>
            <ac:picMk id="10" creationId="{893CBC1F-8E78-8A44-EF1A-2ECAA39353C5}"/>
          </ac:picMkLst>
        </pc:picChg>
        <pc:picChg chg="add mod">
          <ac:chgData name="BOEHM Frederic, GOV/ACIG" userId="8180853f-1111-42df-8add-fa11693b6ae4" providerId="ADAL" clId="{0836ABC6-9251-4ABA-9DD3-240977672300}" dt="2025-03-20T13:41:43.228" v="852" actId="1076"/>
          <ac:picMkLst>
            <pc:docMk/>
            <pc:sldMk cId="2311836831" sldId="329"/>
            <ac:picMk id="11" creationId="{15FF096B-56F1-B7A7-39DC-510E72A910A2}"/>
          </ac:picMkLst>
        </pc:picChg>
        <pc:picChg chg="add mod">
          <ac:chgData name="BOEHM Frederic, GOV/ACIG" userId="8180853f-1111-42df-8add-fa11693b6ae4" providerId="ADAL" clId="{0836ABC6-9251-4ABA-9DD3-240977672300}" dt="2025-03-20T13:41:52.605" v="855" actId="1076"/>
          <ac:picMkLst>
            <pc:docMk/>
            <pc:sldMk cId="2311836831" sldId="329"/>
            <ac:picMk id="14" creationId="{84EE6000-8AE6-EE91-714E-F782EB994451}"/>
          </ac:picMkLst>
        </pc:picChg>
      </pc:sldChg>
      <pc:sldChg chg="del">
        <pc:chgData name="BOEHM Frederic, GOV/ACIG" userId="8180853f-1111-42df-8add-fa11693b6ae4" providerId="ADAL" clId="{0836ABC6-9251-4ABA-9DD3-240977672300}" dt="2025-03-20T17:32:37.062" v="2161" actId="47"/>
        <pc:sldMkLst>
          <pc:docMk/>
          <pc:sldMk cId="3765600040" sldId="411"/>
        </pc:sldMkLst>
      </pc:sldChg>
      <pc:sldChg chg="modSp mod ord">
        <pc:chgData name="BOEHM Frederic, GOV/ACIG" userId="8180853f-1111-42df-8add-fa11693b6ae4" providerId="ADAL" clId="{0836ABC6-9251-4ABA-9DD3-240977672300}" dt="2025-03-20T17:32:39.509" v="2163"/>
        <pc:sldMkLst>
          <pc:docMk/>
          <pc:sldMk cId="2852385068" sldId="420"/>
        </pc:sldMkLst>
        <pc:spChg chg="mod">
          <ac:chgData name="BOEHM Frederic, GOV/ACIG" userId="8180853f-1111-42df-8add-fa11693b6ae4" providerId="ADAL" clId="{0836ABC6-9251-4ABA-9DD3-240977672300}" dt="2025-03-20T09:12:36.731" v="42" actId="14100"/>
          <ac:spMkLst>
            <pc:docMk/>
            <pc:sldMk cId="2852385068" sldId="420"/>
            <ac:spMk id="4" creationId="{00000000-0000-0000-0000-000000000000}"/>
          </ac:spMkLst>
        </pc:spChg>
      </pc:sldChg>
      <pc:sldChg chg="ord">
        <pc:chgData name="BOEHM Frederic, GOV/ACIG" userId="8180853f-1111-42df-8add-fa11693b6ae4" providerId="ADAL" clId="{0836ABC6-9251-4ABA-9DD3-240977672300}" dt="2025-03-20T14:49:56.095" v="1505"/>
        <pc:sldMkLst>
          <pc:docMk/>
          <pc:sldMk cId="3051166822" sldId="454"/>
        </pc:sldMkLst>
      </pc:sldChg>
      <pc:sldChg chg="addSp delSp modSp mod modAnim">
        <pc:chgData name="BOEHM Frederic, GOV/ACIG" userId="8180853f-1111-42df-8add-fa11693b6ae4" providerId="ADAL" clId="{0836ABC6-9251-4ABA-9DD3-240977672300}" dt="2025-03-21T14:27:03.702" v="2571"/>
        <pc:sldMkLst>
          <pc:docMk/>
          <pc:sldMk cId="1658329119" sldId="456"/>
        </pc:sldMkLst>
        <pc:spChg chg="mod">
          <ac:chgData name="BOEHM Frederic, GOV/ACIG" userId="8180853f-1111-42df-8add-fa11693b6ae4" providerId="ADAL" clId="{0836ABC6-9251-4ABA-9DD3-240977672300}" dt="2025-03-21T13:56:51.183" v="2302" actId="6549"/>
          <ac:spMkLst>
            <pc:docMk/>
            <pc:sldMk cId="1658329119" sldId="456"/>
            <ac:spMk id="5" creationId="{5F9CB24A-5865-818D-39AF-0745355E71BB}"/>
          </ac:spMkLst>
        </pc:spChg>
        <pc:spChg chg="mod">
          <ac:chgData name="BOEHM Frederic, GOV/ACIG" userId="8180853f-1111-42df-8add-fa11693b6ae4" providerId="ADAL" clId="{0836ABC6-9251-4ABA-9DD3-240977672300}" dt="2025-03-20T10:41:54.026" v="281" actId="1076"/>
          <ac:spMkLst>
            <pc:docMk/>
            <pc:sldMk cId="1658329119" sldId="456"/>
            <ac:spMk id="16" creationId="{00000000-0000-0000-0000-000000000000}"/>
          </ac:spMkLst>
        </pc:spChg>
        <pc:grpChg chg="del">
          <ac:chgData name="BOEHM Frederic, GOV/ACIG" userId="8180853f-1111-42df-8add-fa11693b6ae4" providerId="ADAL" clId="{0836ABC6-9251-4ABA-9DD3-240977672300}" dt="2025-03-20T10:44:00.958" v="282" actId="478"/>
          <ac:grpSpMkLst>
            <pc:docMk/>
            <pc:sldMk cId="1658329119" sldId="456"/>
            <ac:grpSpMk id="14" creationId="{D19C47AD-4883-5DC0-6DFE-1978FA081FFB}"/>
          </ac:grpSpMkLst>
        </pc:grpChg>
        <pc:picChg chg="del">
          <ac:chgData name="BOEHM Frederic, GOV/ACIG" userId="8180853f-1111-42df-8add-fa11693b6ae4" providerId="ADAL" clId="{0836ABC6-9251-4ABA-9DD3-240977672300}" dt="2025-03-20T09:17:03.635" v="59" actId="478"/>
          <ac:picMkLst>
            <pc:docMk/>
            <pc:sldMk cId="1658329119" sldId="456"/>
            <ac:picMk id="4" creationId="{00000000-0000-0000-0000-000000000000}"/>
          </ac:picMkLst>
        </pc:picChg>
        <pc:picChg chg="add mod">
          <ac:chgData name="BOEHM Frederic, GOV/ACIG" userId="8180853f-1111-42df-8add-fa11693b6ae4" providerId="ADAL" clId="{0836ABC6-9251-4ABA-9DD3-240977672300}" dt="2025-03-20T10:44:42.655" v="287" actId="1076"/>
          <ac:picMkLst>
            <pc:docMk/>
            <pc:sldMk cId="1658329119" sldId="456"/>
            <ac:picMk id="8" creationId="{4A77A2F9-0CEF-7B58-AC3C-1482C8B4A69B}"/>
          </ac:picMkLst>
        </pc:picChg>
        <pc:picChg chg="add mod">
          <ac:chgData name="BOEHM Frederic, GOV/ACIG" userId="8180853f-1111-42df-8add-fa11693b6ae4" providerId="ADAL" clId="{0836ABC6-9251-4ABA-9DD3-240977672300}" dt="2025-03-20T10:41:40.794" v="278" actId="1076"/>
          <ac:picMkLst>
            <pc:docMk/>
            <pc:sldMk cId="1658329119" sldId="456"/>
            <ac:picMk id="9" creationId="{809E6F74-EBB3-FE26-1663-92B6672DAA42}"/>
          </ac:picMkLst>
        </pc:picChg>
        <pc:picChg chg="add mod">
          <ac:chgData name="BOEHM Frederic, GOV/ACIG" userId="8180853f-1111-42df-8add-fa11693b6ae4" providerId="ADAL" clId="{0836ABC6-9251-4ABA-9DD3-240977672300}" dt="2025-03-20T10:52:21.344" v="293" actId="14100"/>
          <ac:picMkLst>
            <pc:docMk/>
            <pc:sldMk cId="1658329119" sldId="456"/>
            <ac:picMk id="12" creationId="{1ECF1C02-ADD9-5FCD-94B7-95ACB94CFC1B}"/>
          </ac:picMkLst>
        </pc:picChg>
      </pc:sldChg>
      <pc:sldChg chg="add">
        <pc:chgData name="BOEHM Frederic, GOV/ACIG" userId="8180853f-1111-42df-8add-fa11693b6ae4" providerId="ADAL" clId="{0836ABC6-9251-4ABA-9DD3-240977672300}" dt="2025-03-21T14:34:15.655" v="2649"/>
        <pc:sldMkLst>
          <pc:docMk/>
          <pc:sldMk cId="3473200158" sldId="458"/>
        </pc:sldMkLst>
      </pc:sldChg>
      <pc:sldChg chg="addSp delSp modSp mod modAnim">
        <pc:chgData name="BOEHM Frederic, GOV/ACIG" userId="8180853f-1111-42df-8add-fa11693b6ae4" providerId="ADAL" clId="{0836ABC6-9251-4ABA-9DD3-240977672300}" dt="2025-03-21T09:36:25.331" v="2165" actId="113"/>
        <pc:sldMkLst>
          <pc:docMk/>
          <pc:sldMk cId="307893303" sldId="469"/>
        </pc:sldMkLst>
        <pc:spChg chg="add del mod">
          <ac:chgData name="BOEHM Frederic, GOV/ACIG" userId="8180853f-1111-42df-8add-fa11693b6ae4" providerId="ADAL" clId="{0836ABC6-9251-4ABA-9DD3-240977672300}" dt="2025-03-21T09:36:25.331" v="2165" actId="113"/>
          <ac:spMkLst>
            <pc:docMk/>
            <pc:sldMk cId="307893303" sldId="469"/>
            <ac:spMk id="4" creationId="{F32A3D8E-F227-4905-7B32-46FF236F8253}"/>
          </ac:spMkLst>
        </pc:spChg>
        <pc:graphicFrameChg chg="mod modGraphic">
          <ac:chgData name="BOEHM Frederic, GOV/ACIG" userId="8180853f-1111-42df-8add-fa11693b6ae4" providerId="ADAL" clId="{0836ABC6-9251-4ABA-9DD3-240977672300}" dt="2025-03-20T15:57:47.926" v="2096" actId="20577"/>
          <ac:graphicFrameMkLst>
            <pc:docMk/>
            <pc:sldMk cId="307893303" sldId="469"/>
            <ac:graphicFrameMk id="20" creationId="{00000000-0000-0000-0000-000000000000}"/>
          </ac:graphicFrameMkLst>
        </pc:graphicFrameChg>
        <pc:picChg chg="mod">
          <ac:chgData name="BOEHM Frederic, GOV/ACIG" userId="8180853f-1111-42df-8add-fa11693b6ae4" providerId="ADAL" clId="{0836ABC6-9251-4ABA-9DD3-240977672300}" dt="2025-03-20T15:56:39.783" v="2088" actId="1076"/>
          <ac:picMkLst>
            <pc:docMk/>
            <pc:sldMk cId="307893303" sldId="469"/>
            <ac:picMk id="21" creationId="{00000000-0000-0000-0000-000000000000}"/>
          </ac:picMkLst>
        </pc:picChg>
      </pc:sldChg>
      <pc:sldChg chg="add">
        <pc:chgData name="BOEHM Frederic, GOV/ACIG" userId="8180853f-1111-42df-8add-fa11693b6ae4" providerId="ADAL" clId="{0836ABC6-9251-4ABA-9DD3-240977672300}" dt="2025-03-20T14:15:53.673" v="1164"/>
        <pc:sldMkLst>
          <pc:docMk/>
          <pc:sldMk cId="189254919" sldId="472"/>
        </pc:sldMkLst>
      </pc:sldChg>
      <pc:sldChg chg="addSp delSp modSp del mod">
        <pc:chgData name="BOEHM Frederic, GOV/ACIG" userId="8180853f-1111-42df-8add-fa11693b6ae4" providerId="ADAL" clId="{0836ABC6-9251-4ABA-9DD3-240977672300}" dt="2025-03-20T14:15:28.360" v="1163" actId="2696"/>
        <pc:sldMkLst>
          <pc:docMk/>
          <pc:sldMk cId="3484429407" sldId="472"/>
        </pc:sldMkLst>
        <pc:picChg chg="del">
          <ac:chgData name="BOEHM Frederic, GOV/ACIG" userId="8180853f-1111-42df-8add-fa11693b6ae4" providerId="ADAL" clId="{0836ABC6-9251-4ABA-9DD3-240977672300}" dt="2025-03-20T11:56:01.766" v="338" actId="478"/>
          <ac:picMkLst>
            <pc:docMk/>
            <pc:sldMk cId="3484429407" sldId="472"/>
            <ac:picMk id="4" creationId="{00000000-0000-0000-0000-000000000000}"/>
          </ac:picMkLst>
        </pc:picChg>
        <pc:picChg chg="add mod">
          <ac:chgData name="BOEHM Frederic, GOV/ACIG" userId="8180853f-1111-42df-8add-fa11693b6ae4" providerId="ADAL" clId="{0836ABC6-9251-4ABA-9DD3-240977672300}" dt="2025-03-20T12:51:11.247" v="406" actId="1076"/>
          <ac:picMkLst>
            <pc:docMk/>
            <pc:sldMk cId="3484429407" sldId="472"/>
            <ac:picMk id="6" creationId="{E1C2DB1B-0CB3-F030-9B3B-6E8B14EFC29B}"/>
          </ac:picMkLst>
        </pc:picChg>
      </pc:sldChg>
      <pc:sldChg chg="modSp add mod">
        <pc:chgData name="BOEHM Frederic, GOV/ACIG" userId="8180853f-1111-42df-8add-fa11693b6ae4" providerId="ADAL" clId="{0836ABC6-9251-4ABA-9DD3-240977672300}" dt="2025-03-21T14:08:28.887" v="2340" actId="20577"/>
        <pc:sldMkLst>
          <pc:docMk/>
          <pc:sldMk cId="862853965" sldId="474"/>
        </pc:sldMkLst>
        <pc:spChg chg="mod">
          <ac:chgData name="BOEHM Frederic, GOV/ACIG" userId="8180853f-1111-42df-8add-fa11693b6ae4" providerId="ADAL" clId="{0836ABC6-9251-4ABA-9DD3-240977672300}" dt="2025-03-21T14:08:28.887" v="2340" actId="20577"/>
          <ac:spMkLst>
            <pc:docMk/>
            <pc:sldMk cId="862853965" sldId="474"/>
            <ac:spMk id="2" creationId="{00000000-0000-0000-0000-000000000000}"/>
          </ac:spMkLst>
        </pc:spChg>
      </pc:sldChg>
      <pc:sldChg chg="addSp delSp modSp del mod">
        <pc:chgData name="BOEHM Frederic, GOV/ACIG" userId="8180853f-1111-42df-8add-fa11693b6ae4" providerId="ADAL" clId="{0836ABC6-9251-4ABA-9DD3-240977672300}" dt="2025-03-20T14:15:28.360" v="1163" actId="2696"/>
        <pc:sldMkLst>
          <pc:docMk/>
          <pc:sldMk cId="3935020887" sldId="474"/>
        </pc:sldMkLst>
        <pc:spChg chg="del">
          <ac:chgData name="BOEHM Frederic, GOV/ACIG" userId="8180853f-1111-42df-8add-fa11693b6ae4" providerId="ADAL" clId="{0836ABC6-9251-4ABA-9DD3-240977672300}" dt="2025-03-20T11:56:40.515" v="340" actId="478"/>
          <ac:spMkLst>
            <pc:docMk/>
            <pc:sldMk cId="3935020887" sldId="474"/>
            <ac:spMk id="5" creationId="{00000000-0000-0000-0000-000000000000}"/>
          </ac:spMkLst>
        </pc:spChg>
        <pc:picChg chg="del">
          <ac:chgData name="BOEHM Frederic, GOV/ACIG" userId="8180853f-1111-42df-8add-fa11693b6ae4" providerId="ADAL" clId="{0836ABC6-9251-4ABA-9DD3-240977672300}" dt="2025-03-20T11:56:42.712" v="341" actId="478"/>
          <ac:picMkLst>
            <pc:docMk/>
            <pc:sldMk cId="3935020887" sldId="474"/>
            <ac:picMk id="4" creationId="{00000000-0000-0000-0000-000000000000}"/>
          </ac:picMkLst>
        </pc:picChg>
        <pc:picChg chg="add mod">
          <ac:chgData name="BOEHM Frederic, GOV/ACIG" userId="8180853f-1111-42df-8add-fa11693b6ae4" providerId="ADAL" clId="{0836ABC6-9251-4ABA-9DD3-240977672300}" dt="2025-03-20T13:21:54.176" v="774" actId="1076"/>
          <ac:picMkLst>
            <pc:docMk/>
            <pc:sldMk cId="3935020887" sldId="474"/>
            <ac:picMk id="7" creationId="{D1A0CCCE-DBEE-6555-3A34-B1A5E1084393}"/>
          </ac:picMkLst>
        </pc:picChg>
      </pc:sldChg>
      <pc:sldChg chg="modSp add mod">
        <pc:chgData name="BOEHM Frederic, GOV/ACIG" userId="8180853f-1111-42df-8add-fa11693b6ae4" providerId="ADAL" clId="{0836ABC6-9251-4ABA-9DD3-240977672300}" dt="2025-03-20T14:46:55.968" v="1485" actId="114"/>
        <pc:sldMkLst>
          <pc:docMk/>
          <pc:sldMk cId="273283700" sldId="475"/>
        </pc:sldMkLst>
        <pc:spChg chg="mod">
          <ac:chgData name="BOEHM Frederic, GOV/ACIG" userId="8180853f-1111-42df-8add-fa11693b6ae4" providerId="ADAL" clId="{0836ABC6-9251-4ABA-9DD3-240977672300}" dt="2025-03-20T14:46:55.968" v="1485" actId="114"/>
          <ac:spMkLst>
            <pc:docMk/>
            <pc:sldMk cId="273283700" sldId="475"/>
            <ac:spMk id="2" creationId="{00000000-0000-0000-0000-000000000000}"/>
          </ac:spMkLst>
        </pc:spChg>
      </pc:sldChg>
      <pc:sldChg chg="addSp delSp modSp del mod">
        <pc:chgData name="BOEHM Frederic, GOV/ACIG" userId="8180853f-1111-42df-8add-fa11693b6ae4" providerId="ADAL" clId="{0836ABC6-9251-4ABA-9DD3-240977672300}" dt="2025-03-20T14:15:28.360" v="1163" actId="2696"/>
        <pc:sldMkLst>
          <pc:docMk/>
          <pc:sldMk cId="349499485" sldId="475"/>
        </pc:sldMkLst>
        <pc:spChg chg="mod">
          <ac:chgData name="BOEHM Frederic, GOV/ACIG" userId="8180853f-1111-42df-8add-fa11693b6ae4" providerId="ADAL" clId="{0836ABC6-9251-4ABA-9DD3-240977672300}" dt="2025-03-20T12:32:34.693" v="402" actId="20577"/>
          <ac:spMkLst>
            <pc:docMk/>
            <pc:sldMk cId="349499485" sldId="475"/>
            <ac:spMk id="2" creationId="{00000000-0000-0000-0000-000000000000}"/>
          </ac:spMkLst>
        </pc:spChg>
        <pc:picChg chg="del">
          <ac:chgData name="BOEHM Frederic, GOV/ACIG" userId="8180853f-1111-42df-8add-fa11693b6ae4" providerId="ADAL" clId="{0836ABC6-9251-4ABA-9DD3-240977672300}" dt="2025-03-20T11:57:01.339" v="343" actId="478"/>
          <ac:picMkLst>
            <pc:docMk/>
            <pc:sldMk cId="349499485" sldId="475"/>
            <ac:picMk id="4" creationId="{00000000-0000-0000-0000-000000000000}"/>
          </ac:picMkLst>
        </pc:picChg>
        <pc:picChg chg="add mod">
          <ac:chgData name="BOEHM Frederic, GOV/ACIG" userId="8180853f-1111-42df-8add-fa11693b6ae4" providerId="ADAL" clId="{0836ABC6-9251-4ABA-9DD3-240977672300}" dt="2025-03-20T13:31:35.073" v="822" actId="1076"/>
          <ac:picMkLst>
            <pc:docMk/>
            <pc:sldMk cId="349499485" sldId="475"/>
            <ac:picMk id="6" creationId="{A10924E7-83F9-229E-B38E-59D8F6151466}"/>
          </ac:picMkLst>
        </pc:picChg>
      </pc:sldChg>
      <pc:sldChg chg="addSp delSp modSp add del mod modAnim">
        <pc:chgData name="BOEHM Frederic, GOV/ACIG" userId="8180853f-1111-42df-8add-fa11693b6ae4" providerId="ADAL" clId="{0836ABC6-9251-4ABA-9DD3-240977672300}" dt="2025-04-01T13:21:10.521" v="2672"/>
        <pc:sldMkLst>
          <pc:docMk/>
          <pc:sldMk cId="422601487" sldId="479"/>
        </pc:sldMkLst>
        <pc:spChg chg="add">
          <ac:chgData name="BOEHM Frederic, GOV/ACIG" userId="8180853f-1111-42df-8add-fa11693b6ae4" providerId="ADAL" clId="{0836ABC6-9251-4ABA-9DD3-240977672300}" dt="2025-03-20T14:09:18.647" v="1098"/>
          <ac:spMkLst>
            <pc:docMk/>
            <pc:sldMk cId="422601487" sldId="479"/>
            <ac:spMk id="2" creationId="{A112851B-C1FD-FA75-42CF-E10990DBF768}"/>
          </ac:spMkLst>
        </pc:spChg>
        <pc:spChg chg="mod">
          <ac:chgData name="BOEHM Frederic, GOV/ACIG" userId="8180853f-1111-42df-8add-fa11693b6ae4" providerId="ADAL" clId="{0836ABC6-9251-4ABA-9DD3-240977672300}" dt="2025-03-21T09:39:32.193" v="2182" actId="255"/>
          <ac:spMkLst>
            <pc:docMk/>
            <pc:sldMk cId="422601487" sldId="479"/>
            <ac:spMk id="5" creationId="{00000000-0000-0000-0000-000000000000}"/>
          </ac:spMkLst>
        </pc:spChg>
        <pc:spChg chg="mod">
          <ac:chgData name="BOEHM Frederic, GOV/ACIG" userId="8180853f-1111-42df-8add-fa11693b6ae4" providerId="ADAL" clId="{0836ABC6-9251-4ABA-9DD3-240977672300}" dt="2025-03-20T10:31:38.707" v="277" actId="113"/>
          <ac:spMkLst>
            <pc:docMk/>
            <pc:sldMk cId="422601487" sldId="479"/>
            <ac:spMk id="7" creationId="{00000000-0000-0000-0000-000000000000}"/>
          </ac:spMkLst>
        </pc:spChg>
        <pc:spChg chg="mod">
          <ac:chgData name="BOEHM Frederic, GOV/ACIG" userId="8180853f-1111-42df-8add-fa11693b6ae4" providerId="ADAL" clId="{0836ABC6-9251-4ABA-9DD3-240977672300}" dt="2025-03-21T14:25:52.728" v="2569" actId="20577"/>
          <ac:spMkLst>
            <pc:docMk/>
            <pc:sldMk cId="422601487" sldId="479"/>
            <ac:spMk id="9" creationId="{00000000-0000-0000-0000-000000000000}"/>
          </ac:spMkLst>
        </pc:spChg>
        <pc:spChg chg="mod">
          <ac:chgData name="BOEHM Frederic, GOV/ACIG" userId="8180853f-1111-42df-8add-fa11693b6ae4" providerId="ADAL" clId="{0836ABC6-9251-4ABA-9DD3-240977672300}" dt="2025-03-20T15:57:56.782" v="2099" actId="20577"/>
          <ac:spMkLst>
            <pc:docMk/>
            <pc:sldMk cId="422601487" sldId="479"/>
            <ac:spMk id="10" creationId="{00000000-0000-0000-0000-000000000000}"/>
          </ac:spMkLst>
        </pc:spChg>
        <pc:spChg chg="mod">
          <ac:chgData name="BOEHM Frederic, GOV/ACIG" userId="8180853f-1111-42df-8add-fa11693b6ae4" providerId="ADAL" clId="{0836ABC6-9251-4ABA-9DD3-240977672300}" dt="2025-03-21T09:38:14.613" v="2169" actId="14100"/>
          <ac:spMkLst>
            <pc:docMk/>
            <pc:sldMk cId="422601487" sldId="479"/>
            <ac:spMk id="11" creationId="{00000000-0000-0000-0000-000000000000}"/>
          </ac:spMkLst>
        </pc:spChg>
        <pc:spChg chg="mod">
          <ac:chgData name="BOEHM Frederic, GOV/ACIG" userId="8180853f-1111-42df-8add-fa11693b6ae4" providerId="ADAL" clId="{0836ABC6-9251-4ABA-9DD3-240977672300}" dt="2025-03-20T14:14:34.756" v="1162" actId="20577"/>
          <ac:spMkLst>
            <pc:docMk/>
            <pc:sldMk cId="422601487" sldId="479"/>
            <ac:spMk id="13" creationId="{00000000-0000-0000-0000-000000000000}"/>
          </ac:spMkLst>
        </pc:spChg>
        <pc:spChg chg="mod">
          <ac:chgData name="BOEHM Frederic, GOV/ACIG" userId="8180853f-1111-42df-8add-fa11693b6ae4" providerId="ADAL" clId="{0836ABC6-9251-4ABA-9DD3-240977672300}" dt="2025-03-20T09:13:32.788" v="48" actId="1076"/>
          <ac:spMkLst>
            <pc:docMk/>
            <pc:sldMk cId="422601487" sldId="479"/>
            <ac:spMk id="15" creationId="{00000000-0000-0000-0000-000000000000}"/>
          </ac:spMkLst>
        </pc:spChg>
        <pc:grpChg chg="del mod">
          <ac:chgData name="BOEHM Frederic, GOV/ACIG" userId="8180853f-1111-42df-8add-fa11693b6ae4" providerId="ADAL" clId="{0836ABC6-9251-4ABA-9DD3-240977672300}" dt="2025-03-20T14:07:14.562" v="1041" actId="478"/>
          <ac:grpSpMkLst>
            <pc:docMk/>
            <pc:sldMk cId="422601487" sldId="479"/>
            <ac:grpSpMk id="16" creationId="{00000000-0000-0000-0000-000000000000}"/>
          </ac:grpSpMkLst>
        </pc:grpChg>
        <pc:picChg chg="mod">
          <ac:chgData name="BOEHM Frederic, GOV/ACIG" userId="8180853f-1111-42df-8add-fa11693b6ae4" providerId="ADAL" clId="{0836ABC6-9251-4ABA-9DD3-240977672300}" dt="2025-03-20T09:13:32.788" v="48" actId="1076"/>
          <ac:picMkLst>
            <pc:docMk/>
            <pc:sldMk cId="422601487" sldId="479"/>
            <ac:picMk id="14" creationId="{00000000-0000-0000-0000-000000000000}"/>
          </ac:picMkLst>
        </pc:picChg>
        <pc:picChg chg="add mod">
          <ac:chgData name="BOEHM Frederic, GOV/ACIG" userId="8180853f-1111-42df-8add-fa11693b6ae4" providerId="ADAL" clId="{0836ABC6-9251-4ABA-9DD3-240977672300}" dt="2025-03-21T09:38:33.149" v="2173" actId="1076"/>
          <ac:picMkLst>
            <pc:docMk/>
            <pc:sldMk cId="422601487" sldId="479"/>
            <ac:picMk id="14" creationId="{B0115719-8B7C-2CB1-89C4-AE4A48C8AFE8}"/>
          </ac:picMkLst>
        </pc:picChg>
      </pc:sldChg>
      <pc:sldChg chg="modSp add mod ord">
        <pc:chgData name="BOEHM Frederic, GOV/ACIG" userId="8180853f-1111-42df-8add-fa11693b6ae4" providerId="ADAL" clId="{0836ABC6-9251-4ABA-9DD3-240977672300}" dt="2025-03-20T15:18:56.005" v="1889" actId="108"/>
        <pc:sldMkLst>
          <pc:docMk/>
          <pc:sldMk cId="1988434771" sldId="482"/>
        </pc:sldMkLst>
        <pc:spChg chg="mod">
          <ac:chgData name="BOEHM Frederic, GOV/ACIG" userId="8180853f-1111-42df-8add-fa11693b6ae4" providerId="ADAL" clId="{0836ABC6-9251-4ABA-9DD3-240977672300}" dt="2025-03-20T15:18:56.005" v="1889" actId="108"/>
          <ac:spMkLst>
            <pc:docMk/>
            <pc:sldMk cId="1988434771" sldId="482"/>
            <ac:spMk id="7" creationId="{00000000-0000-0000-0000-000000000000}"/>
          </ac:spMkLst>
        </pc:spChg>
      </pc:sldChg>
      <pc:sldChg chg="addSp modSp del mod">
        <pc:chgData name="BOEHM Frederic, GOV/ACIG" userId="8180853f-1111-42df-8add-fa11693b6ae4" providerId="ADAL" clId="{0836ABC6-9251-4ABA-9DD3-240977672300}" dt="2025-03-20T14:18:58.634" v="1251" actId="2696"/>
        <pc:sldMkLst>
          <pc:docMk/>
          <pc:sldMk cId="3880821268" sldId="482"/>
        </pc:sldMkLst>
        <pc:spChg chg="mod">
          <ac:chgData name="BOEHM Frederic, GOV/ACIG" userId="8180853f-1111-42df-8add-fa11693b6ae4" providerId="ADAL" clId="{0836ABC6-9251-4ABA-9DD3-240977672300}" dt="2025-03-20T11:42:38.116" v="316" actId="20577"/>
          <ac:spMkLst>
            <pc:docMk/>
            <pc:sldMk cId="3880821268" sldId="482"/>
            <ac:spMk id="7" creationId="{00000000-0000-0000-0000-000000000000}"/>
          </ac:spMkLst>
        </pc:spChg>
        <pc:spChg chg="add mod">
          <ac:chgData name="BOEHM Frederic, GOV/ACIG" userId="8180853f-1111-42df-8add-fa11693b6ae4" providerId="ADAL" clId="{0836ABC6-9251-4ABA-9DD3-240977672300}" dt="2025-03-20T11:42:27.648" v="315" actId="1076"/>
          <ac:spMkLst>
            <pc:docMk/>
            <pc:sldMk cId="3880821268" sldId="482"/>
            <ac:spMk id="11" creationId="{5CEFF26B-E22E-0E9F-02AC-F3C06BA81268}"/>
          </ac:spMkLst>
        </pc:spChg>
        <pc:spChg chg="mod">
          <ac:chgData name="BOEHM Frederic, GOV/ACIG" userId="8180853f-1111-42df-8add-fa11693b6ae4" providerId="ADAL" clId="{0836ABC6-9251-4ABA-9DD3-240977672300}" dt="2025-03-20T09:22:09.481" v="89" actId="255"/>
          <ac:spMkLst>
            <pc:docMk/>
            <pc:sldMk cId="3880821268" sldId="482"/>
            <ac:spMk id="19" creationId="{6BD47EBA-63C7-C91C-3BF3-3EF4E0185F40}"/>
          </ac:spMkLst>
        </pc:spChg>
        <pc:picChg chg="add mod">
          <ac:chgData name="BOEHM Frederic, GOV/ACIG" userId="8180853f-1111-42df-8add-fa11693b6ae4" providerId="ADAL" clId="{0836ABC6-9251-4ABA-9DD3-240977672300}" dt="2025-03-20T11:42:27.648" v="315" actId="1076"/>
          <ac:picMkLst>
            <pc:docMk/>
            <pc:sldMk cId="3880821268" sldId="482"/>
            <ac:picMk id="6" creationId="{D70B98FB-5C90-5AF6-915B-7376CADB39FF}"/>
          </ac:picMkLst>
        </pc:picChg>
        <pc:picChg chg="mod">
          <ac:chgData name="BOEHM Frederic, GOV/ACIG" userId="8180853f-1111-42df-8add-fa11693b6ae4" providerId="ADAL" clId="{0836ABC6-9251-4ABA-9DD3-240977672300}" dt="2025-03-20T09:22:21.425" v="90" actId="1076"/>
          <ac:picMkLst>
            <pc:docMk/>
            <pc:sldMk cId="3880821268" sldId="482"/>
            <ac:picMk id="27" creationId="{0021525E-B2A5-C642-D1F1-7BB3E1CF7648}"/>
          </ac:picMkLst>
        </pc:picChg>
      </pc:sldChg>
      <pc:sldChg chg="addSp delSp modSp add del mod delAnim modAnim">
        <pc:chgData name="BOEHM Frederic, GOV/ACIG" userId="8180853f-1111-42df-8add-fa11693b6ae4" providerId="ADAL" clId="{0836ABC6-9251-4ABA-9DD3-240977672300}" dt="2025-03-20T14:46:46.392" v="1484" actId="47"/>
        <pc:sldMkLst>
          <pc:docMk/>
          <pc:sldMk cId="1204521513" sldId="485"/>
        </pc:sldMkLst>
        <pc:spChg chg="del">
          <ac:chgData name="BOEHM Frederic, GOV/ACIG" userId="8180853f-1111-42df-8add-fa11693b6ae4" providerId="ADAL" clId="{0836ABC6-9251-4ABA-9DD3-240977672300}" dt="2025-03-20T14:42:36.524" v="1405" actId="478"/>
          <ac:spMkLst>
            <pc:docMk/>
            <pc:sldMk cId="1204521513" sldId="485"/>
            <ac:spMk id="25" creationId="{0CF5DC64-A735-4CB4-8A2A-8EADE5367D83}"/>
          </ac:spMkLst>
        </pc:spChg>
        <pc:spChg chg="del mod">
          <ac:chgData name="BOEHM Frederic, GOV/ACIG" userId="8180853f-1111-42df-8add-fa11693b6ae4" providerId="ADAL" clId="{0836ABC6-9251-4ABA-9DD3-240977672300}" dt="2025-03-20T14:43:03.985" v="1409" actId="21"/>
          <ac:spMkLst>
            <pc:docMk/>
            <pc:sldMk cId="1204521513" sldId="485"/>
            <ac:spMk id="57" creationId="{4553DBEB-18F0-8FF2-6460-6C041D0D5632}"/>
          </ac:spMkLst>
        </pc:spChg>
        <pc:spChg chg="mod">
          <ac:chgData name="BOEHM Frederic, GOV/ACIG" userId="8180853f-1111-42df-8add-fa11693b6ae4" providerId="ADAL" clId="{0836ABC6-9251-4ABA-9DD3-240977672300}" dt="2025-03-20T14:45:42.590" v="1473" actId="2711"/>
          <ac:spMkLst>
            <pc:docMk/>
            <pc:sldMk cId="1204521513" sldId="485"/>
            <ac:spMk id="58" creationId="{BD94F290-9F89-F825-3C03-271DFBA63CA9}"/>
          </ac:spMkLst>
        </pc:spChg>
        <pc:spChg chg="mod">
          <ac:chgData name="BOEHM Frederic, GOV/ACIG" userId="8180853f-1111-42df-8add-fa11693b6ae4" providerId="ADAL" clId="{0836ABC6-9251-4ABA-9DD3-240977672300}" dt="2025-03-20T14:45:49.974" v="1475" actId="113"/>
          <ac:spMkLst>
            <pc:docMk/>
            <pc:sldMk cId="1204521513" sldId="485"/>
            <ac:spMk id="60" creationId="{98CD6DC5-3D6F-63D8-3F91-4E299208C04D}"/>
          </ac:spMkLst>
        </pc:spChg>
        <pc:grpChg chg="add del">
          <ac:chgData name="BOEHM Frederic, GOV/ACIG" userId="8180853f-1111-42df-8add-fa11693b6ae4" providerId="ADAL" clId="{0836ABC6-9251-4ABA-9DD3-240977672300}" dt="2025-03-20T14:44:50.723" v="1462" actId="21"/>
          <ac:grpSpMkLst>
            <pc:docMk/>
            <pc:sldMk cId="1204521513" sldId="485"/>
            <ac:grpSpMk id="21" creationId="{00000000-0000-0000-0000-000000000000}"/>
          </ac:grpSpMkLst>
        </pc:grpChg>
        <pc:grpChg chg="del mod">
          <ac:chgData name="BOEHM Frederic, GOV/ACIG" userId="8180853f-1111-42df-8add-fa11693b6ae4" providerId="ADAL" clId="{0836ABC6-9251-4ABA-9DD3-240977672300}" dt="2025-03-20T14:43:03.985" v="1409" actId="21"/>
          <ac:grpSpMkLst>
            <pc:docMk/>
            <pc:sldMk cId="1204521513" sldId="485"/>
            <ac:grpSpMk id="22" creationId="{00000000-0000-0000-0000-000000000000}"/>
          </ac:grpSpMkLst>
        </pc:grpChg>
        <pc:grpChg chg="del">
          <ac:chgData name="BOEHM Frederic, GOV/ACIG" userId="8180853f-1111-42df-8add-fa11693b6ae4" providerId="ADAL" clId="{0836ABC6-9251-4ABA-9DD3-240977672300}" dt="2025-03-20T14:43:03.985" v="1409" actId="21"/>
          <ac:grpSpMkLst>
            <pc:docMk/>
            <pc:sldMk cId="1204521513" sldId="485"/>
            <ac:grpSpMk id="23" creationId="{00000000-0000-0000-0000-000000000000}"/>
          </ac:grpSpMkLst>
        </pc:grpChg>
        <pc:grpChg chg="del">
          <ac:chgData name="BOEHM Frederic, GOV/ACIG" userId="8180853f-1111-42df-8add-fa11693b6ae4" providerId="ADAL" clId="{0836ABC6-9251-4ABA-9DD3-240977672300}" dt="2025-03-20T14:41:53.759" v="1399" actId="478"/>
          <ac:grpSpMkLst>
            <pc:docMk/>
            <pc:sldMk cId="1204521513" sldId="485"/>
            <ac:grpSpMk id="30" creationId="{00000000-0000-0000-0000-000000000000}"/>
          </ac:grpSpMkLst>
        </pc:grpChg>
        <pc:picChg chg="add del">
          <ac:chgData name="BOEHM Frederic, GOV/ACIG" userId="8180853f-1111-42df-8add-fa11693b6ae4" providerId="ADAL" clId="{0836ABC6-9251-4ABA-9DD3-240977672300}" dt="2025-03-20T14:44:50.723" v="1462" actId="21"/>
          <ac:picMkLst>
            <pc:docMk/>
            <pc:sldMk cId="1204521513" sldId="485"/>
            <ac:picMk id="9" creationId="{00000000-0000-0000-0000-000000000000}"/>
          </ac:picMkLst>
        </pc:picChg>
        <pc:cxnChg chg="mod">
          <ac:chgData name="BOEHM Frederic, GOV/ACIG" userId="8180853f-1111-42df-8add-fa11693b6ae4" providerId="ADAL" clId="{0836ABC6-9251-4ABA-9DD3-240977672300}" dt="2025-03-20T14:41:53.759" v="1399" actId="478"/>
          <ac:cxnSpMkLst>
            <pc:docMk/>
            <pc:sldMk cId="1204521513" sldId="485"/>
            <ac:cxnSpMk id="36" creationId="{00000000-0000-0000-0000-000000000000}"/>
          </ac:cxnSpMkLst>
        </pc:cxnChg>
        <pc:cxnChg chg="mod">
          <ac:chgData name="BOEHM Frederic, GOV/ACIG" userId="8180853f-1111-42df-8add-fa11693b6ae4" providerId="ADAL" clId="{0836ABC6-9251-4ABA-9DD3-240977672300}" dt="2025-03-20T14:41:53.759" v="1399" actId="478"/>
          <ac:cxnSpMkLst>
            <pc:docMk/>
            <pc:sldMk cId="1204521513" sldId="485"/>
            <ac:cxnSpMk id="37" creationId="{00000000-0000-0000-0000-000000000000}"/>
          </ac:cxnSpMkLst>
        </pc:cxnChg>
      </pc:sldChg>
      <pc:sldChg chg="modSp del mod">
        <pc:chgData name="BOEHM Frederic, GOV/ACIG" userId="8180853f-1111-42df-8add-fa11693b6ae4" providerId="ADAL" clId="{0836ABC6-9251-4ABA-9DD3-240977672300}" dt="2025-03-20T14:18:58.634" v="1251" actId="2696"/>
        <pc:sldMkLst>
          <pc:docMk/>
          <pc:sldMk cId="1149779839" sldId="486"/>
        </pc:sldMkLst>
        <pc:spChg chg="mod">
          <ac:chgData name="BOEHM Frederic, GOV/ACIG" userId="8180853f-1111-42df-8add-fa11693b6ae4" providerId="ADAL" clId="{0836ABC6-9251-4ABA-9DD3-240977672300}" dt="2025-03-20T13:51:39.067" v="910" actId="20577"/>
          <ac:spMkLst>
            <pc:docMk/>
            <pc:sldMk cId="1149779839" sldId="486"/>
            <ac:spMk id="2" creationId="{9F5B5BC6-B84A-F047-D949-299CEF45B3FE}"/>
          </ac:spMkLst>
        </pc:spChg>
        <pc:spChg chg="mod">
          <ac:chgData name="BOEHM Frederic, GOV/ACIG" userId="8180853f-1111-42df-8add-fa11693b6ae4" providerId="ADAL" clId="{0836ABC6-9251-4ABA-9DD3-240977672300}" dt="2025-03-20T09:27:07.970" v="131" actId="6549"/>
          <ac:spMkLst>
            <pc:docMk/>
            <pc:sldMk cId="1149779839" sldId="486"/>
            <ac:spMk id="6" creationId="{929B5987-D0AE-E9FB-580D-F10FF117FEA9}"/>
          </ac:spMkLst>
        </pc:spChg>
        <pc:spChg chg="mod">
          <ac:chgData name="BOEHM Frederic, GOV/ACIG" userId="8180853f-1111-42df-8add-fa11693b6ae4" providerId="ADAL" clId="{0836ABC6-9251-4ABA-9DD3-240977672300}" dt="2025-03-20T09:27:06.075" v="130" actId="6549"/>
          <ac:spMkLst>
            <pc:docMk/>
            <pc:sldMk cId="1149779839" sldId="486"/>
            <ac:spMk id="8" creationId="{B3F6B774-5D94-C2C6-E7AB-CCF4818F6FFE}"/>
          </ac:spMkLst>
        </pc:spChg>
        <pc:spChg chg="mod">
          <ac:chgData name="BOEHM Frederic, GOV/ACIG" userId="8180853f-1111-42df-8add-fa11693b6ae4" providerId="ADAL" clId="{0836ABC6-9251-4ABA-9DD3-240977672300}" dt="2025-03-20T09:27:02.283" v="129" actId="6549"/>
          <ac:spMkLst>
            <pc:docMk/>
            <pc:sldMk cId="1149779839" sldId="486"/>
            <ac:spMk id="10" creationId="{FA0EB742-642C-BC9E-2243-5EC561776FC4}"/>
          </ac:spMkLst>
        </pc:spChg>
        <pc:spChg chg="mod">
          <ac:chgData name="BOEHM Frederic, GOV/ACIG" userId="8180853f-1111-42df-8add-fa11693b6ae4" providerId="ADAL" clId="{0836ABC6-9251-4ABA-9DD3-240977672300}" dt="2025-03-20T09:27:11.231" v="132" actId="6549"/>
          <ac:spMkLst>
            <pc:docMk/>
            <pc:sldMk cId="1149779839" sldId="486"/>
            <ac:spMk id="12" creationId="{CB26E99C-B5E6-CB0E-15DE-867CF35A3525}"/>
          </ac:spMkLst>
        </pc:spChg>
        <pc:spChg chg="mod">
          <ac:chgData name="BOEHM Frederic, GOV/ACIG" userId="8180853f-1111-42df-8add-fa11693b6ae4" providerId="ADAL" clId="{0836ABC6-9251-4ABA-9DD3-240977672300}" dt="2025-03-20T11:43:10.117" v="318" actId="20577"/>
          <ac:spMkLst>
            <pc:docMk/>
            <pc:sldMk cId="1149779839" sldId="486"/>
            <ac:spMk id="13" creationId="{CB49CBD0-BD2D-EB1F-27AE-9DF4409EBA6E}"/>
          </ac:spMkLst>
        </pc:spChg>
      </pc:sldChg>
      <pc:sldChg chg="add del ord">
        <pc:chgData name="BOEHM Frederic, GOV/ACIG" userId="8180853f-1111-42df-8add-fa11693b6ae4" providerId="ADAL" clId="{0836ABC6-9251-4ABA-9DD3-240977672300}" dt="2025-03-20T16:37:22.753" v="2157" actId="47"/>
        <pc:sldMkLst>
          <pc:docMk/>
          <pc:sldMk cId="3924306894" sldId="486"/>
        </pc:sldMkLst>
      </pc:sldChg>
      <pc:sldChg chg="modSp del mod">
        <pc:chgData name="BOEHM Frederic, GOV/ACIG" userId="8180853f-1111-42df-8add-fa11693b6ae4" providerId="ADAL" clId="{0836ABC6-9251-4ABA-9DD3-240977672300}" dt="2025-03-20T13:50:58.546" v="909" actId="47"/>
        <pc:sldMkLst>
          <pc:docMk/>
          <pc:sldMk cId="2810869849" sldId="487"/>
        </pc:sldMkLst>
        <pc:spChg chg="mod">
          <ac:chgData name="BOEHM Frederic, GOV/ACIG" userId="8180853f-1111-42df-8add-fa11693b6ae4" providerId="ADAL" clId="{0836ABC6-9251-4ABA-9DD3-240977672300}" dt="2025-03-20T09:19:25.358" v="70" actId="20577"/>
          <ac:spMkLst>
            <pc:docMk/>
            <pc:sldMk cId="2810869849" sldId="487"/>
            <ac:spMk id="23" creationId="{50BD2240-F31F-400E-1CC2-679E448E1F00}"/>
          </ac:spMkLst>
        </pc:spChg>
      </pc:sldChg>
      <pc:sldChg chg="del">
        <pc:chgData name="BOEHM Frederic, GOV/ACIG" userId="8180853f-1111-42df-8add-fa11693b6ae4" providerId="ADAL" clId="{0836ABC6-9251-4ABA-9DD3-240977672300}" dt="2025-03-20T13:53:35.851" v="912" actId="47"/>
        <pc:sldMkLst>
          <pc:docMk/>
          <pc:sldMk cId="3139741554" sldId="548"/>
        </pc:sldMkLst>
      </pc:sldChg>
      <pc:sldChg chg="add del">
        <pc:chgData name="BOEHM Frederic, GOV/ACIG" userId="8180853f-1111-42df-8add-fa11693b6ae4" providerId="ADAL" clId="{0836ABC6-9251-4ABA-9DD3-240977672300}" dt="2025-03-20T14:16:02.481" v="1165" actId="47"/>
        <pc:sldMkLst>
          <pc:docMk/>
          <pc:sldMk cId="1537275030" sldId="555"/>
        </pc:sldMkLst>
      </pc:sldChg>
      <pc:sldChg chg="del">
        <pc:chgData name="BOEHM Frederic, GOV/ACIG" userId="8180853f-1111-42df-8add-fa11693b6ae4" providerId="ADAL" clId="{0836ABC6-9251-4ABA-9DD3-240977672300}" dt="2025-03-20T14:15:28.360" v="1163" actId="2696"/>
        <pc:sldMkLst>
          <pc:docMk/>
          <pc:sldMk cId="921239194" sldId="557"/>
        </pc:sldMkLst>
      </pc:sldChg>
      <pc:sldChg chg="add del">
        <pc:chgData name="BOEHM Frederic, GOV/ACIG" userId="8180853f-1111-42df-8add-fa11693b6ae4" providerId="ADAL" clId="{0836ABC6-9251-4ABA-9DD3-240977672300}" dt="2025-03-20T14:17:45.548" v="1174" actId="47"/>
        <pc:sldMkLst>
          <pc:docMk/>
          <pc:sldMk cId="2416806425" sldId="557"/>
        </pc:sldMkLst>
      </pc:sldChg>
      <pc:sldChg chg="add">
        <pc:chgData name="BOEHM Frederic, GOV/ACIG" userId="8180853f-1111-42df-8add-fa11693b6ae4" providerId="ADAL" clId="{0836ABC6-9251-4ABA-9DD3-240977672300}" dt="2025-03-20T14:15:53.673" v="1164"/>
        <pc:sldMkLst>
          <pc:docMk/>
          <pc:sldMk cId="643509432" sldId="558"/>
        </pc:sldMkLst>
      </pc:sldChg>
      <pc:sldChg chg="addSp delSp modSp del mod modNotesTx">
        <pc:chgData name="BOEHM Frederic, GOV/ACIG" userId="8180853f-1111-42df-8add-fa11693b6ae4" providerId="ADAL" clId="{0836ABC6-9251-4ABA-9DD3-240977672300}" dt="2025-03-20T14:15:28.360" v="1163" actId="2696"/>
        <pc:sldMkLst>
          <pc:docMk/>
          <pc:sldMk cId="2386185197" sldId="558"/>
        </pc:sldMkLst>
        <pc:graphicFrameChg chg="add del mod">
          <ac:chgData name="BOEHM Frederic, GOV/ACIG" userId="8180853f-1111-42df-8add-fa11693b6ae4" providerId="ADAL" clId="{0836ABC6-9251-4ABA-9DD3-240977672300}" dt="2025-03-20T13:04:42.959" v="437" actId="478"/>
          <ac:graphicFrameMkLst>
            <pc:docMk/>
            <pc:sldMk cId="2386185197" sldId="558"/>
            <ac:graphicFrameMk id="3" creationId="{34A4C658-4682-4A54-7C0B-6F0E4EB64644}"/>
          </ac:graphicFrameMkLst>
        </pc:graphicFrameChg>
        <pc:picChg chg="del">
          <ac:chgData name="BOEHM Frederic, GOV/ACIG" userId="8180853f-1111-42df-8add-fa11693b6ae4" providerId="ADAL" clId="{0836ABC6-9251-4ABA-9DD3-240977672300}" dt="2025-03-20T12:53:28.008" v="410" actId="478"/>
          <ac:picMkLst>
            <pc:docMk/>
            <pc:sldMk cId="2386185197" sldId="558"/>
            <ac:picMk id="2" creationId="{409CDF28-3153-AB44-A8C7-F99CA1B2AE9F}"/>
          </ac:picMkLst>
        </pc:picChg>
        <pc:picChg chg="add mod modCrop">
          <ac:chgData name="BOEHM Frederic, GOV/ACIG" userId="8180853f-1111-42df-8add-fa11693b6ae4" providerId="ADAL" clId="{0836ABC6-9251-4ABA-9DD3-240977672300}" dt="2025-03-20T13:04:57.311" v="444" actId="1076"/>
          <ac:picMkLst>
            <pc:docMk/>
            <pc:sldMk cId="2386185197" sldId="558"/>
            <ac:picMk id="5" creationId="{E2E63543-191F-C6FD-EE96-5F38FBC4B89A}"/>
          </ac:picMkLst>
        </pc:picChg>
        <pc:picChg chg="mod">
          <ac:chgData name="BOEHM Frederic, GOV/ACIG" userId="8180853f-1111-42df-8add-fa11693b6ae4" providerId="ADAL" clId="{0836ABC6-9251-4ABA-9DD3-240977672300}" dt="2025-03-20T13:05:00.483" v="445" actId="1076"/>
          <ac:picMkLst>
            <pc:docMk/>
            <pc:sldMk cId="2386185197" sldId="558"/>
            <ac:picMk id="8" creationId="{6B50B359-D1CE-B1C4-E51D-70CC972C3AC6}"/>
          </ac:picMkLst>
        </pc:picChg>
      </pc:sldChg>
      <pc:sldChg chg="addSp delSp modSp del mod">
        <pc:chgData name="BOEHM Frederic, GOV/ACIG" userId="8180853f-1111-42df-8add-fa11693b6ae4" providerId="ADAL" clId="{0836ABC6-9251-4ABA-9DD3-240977672300}" dt="2025-03-20T14:15:28.360" v="1163" actId="2696"/>
        <pc:sldMkLst>
          <pc:docMk/>
          <pc:sldMk cId="491235073" sldId="559"/>
        </pc:sldMkLst>
        <pc:graphicFrameChg chg="mod">
          <ac:chgData name="BOEHM Frederic, GOV/ACIG" userId="8180853f-1111-42df-8add-fa11693b6ae4" providerId="ADAL" clId="{0836ABC6-9251-4ABA-9DD3-240977672300}" dt="2025-03-20T13:15:44.406" v="551" actId="1076"/>
          <ac:graphicFrameMkLst>
            <pc:docMk/>
            <pc:sldMk cId="491235073" sldId="559"/>
            <ac:graphicFrameMk id="4" creationId="{5098E6D8-9896-2D6F-93D0-ED59D748B458}"/>
          </ac:graphicFrameMkLst>
        </pc:graphicFrameChg>
        <pc:picChg chg="add mod">
          <ac:chgData name="BOEHM Frederic, GOV/ACIG" userId="8180853f-1111-42df-8add-fa11693b6ae4" providerId="ADAL" clId="{0836ABC6-9251-4ABA-9DD3-240977672300}" dt="2025-03-20T13:15:29.905" v="549" actId="14100"/>
          <ac:picMkLst>
            <pc:docMk/>
            <pc:sldMk cId="491235073" sldId="559"/>
            <ac:picMk id="5" creationId="{885DCA72-0276-7207-BAC2-D09DFA52EFCB}"/>
          </ac:picMkLst>
        </pc:picChg>
        <pc:picChg chg="del">
          <ac:chgData name="BOEHM Frederic, GOV/ACIG" userId="8180853f-1111-42df-8add-fa11693b6ae4" providerId="ADAL" clId="{0836ABC6-9251-4ABA-9DD3-240977672300}" dt="2025-03-20T13:06:52.450" v="454" actId="478"/>
          <ac:picMkLst>
            <pc:docMk/>
            <pc:sldMk cId="491235073" sldId="559"/>
            <ac:picMk id="8" creationId="{9219FBAE-9DF0-9D62-B7DA-B435CDBF0E04}"/>
          </ac:picMkLst>
        </pc:picChg>
      </pc:sldChg>
      <pc:sldChg chg="modSp add mod">
        <pc:chgData name="BOEHM Frederic, GOV/ACIG" userId="8180853f-1111-42df-8add-fa11693b6ae4" providerId="ADAL" clId="{0836ABC6-9251-4ABA-9DD3-240977672300}" dt="2025-03-20T14:48:15.624" v="1502" actId="20577"/>
        <pc:sldMkLst>
          <pc:docMk/>
          <pc:sldMk cId="2886757514" sldId="559"/>
        </pc:sldMkLst>
        <pc:spChg chg="mod">
          <ac:chgData name="BOEHM Frederic, GOV/ACIG" userId="8180853f-1111-42df-8add-fa11693b6ae4" providerId="ADAL" clId="{0836ABC6-9251-4ABA-9DD3-240977672300}" dt="2025-03-20T14:48:15.624" v="1502" actId="20577"/>
          <ac:spMkLst>
            <pc:docMk/>
            <pc:sldMk cId="2886757514" sldId="559"/>
            <ac:spMk id="2" creationId="{175789FB-170A-FF37-4F88-F35EF1DBE7C6}"/>
          </ac:spMkLst>
        </pc:spChg>
      </pc:sldChg>
      <pc:sldChg chg="addSp delSp modSp add mod modAnim">
        <pc:chgData name="BOEHM Frederic, GOV/ACIG" userId="8180853f-1111-42df-8add-fa11693b6ae4" providerId="ADAL" clId="{0836ABC6-9251-4ABA-9DD3-240977672300}" dt="2025-03-21T13:53:38.145" v="2271"/>
        <pc:sldMkLst>
          <pc:docMk/>
          <pc:sldMk cId="474889923" sldId="560"/>
        </pc:sldMkLst>
        <pc:spChg chg="add mod">
          <ac:chgData name="BOEHM Frederic, GOV/ACIG" userId="8180853f-1111-42df-8add-fa11693b6ae4" providerId="ADAL" clId="{0836ABC6-9251-4ABA-9DD3-240977672300}" dt="2025-03-21T10:22:27.097" v="2192" actId="1076"/>
          <ac:spMkLst>
            <pc:docMk/>
            <pc:sldMk cId="474889923" sldId="560"/>
            <ac:spMk id="4" creationId="{BBA8E5C2-7D1B-9896-C958-7DA60A5B6E69}"/>
          </ac:spMkLst>
        </pc:spChg>
        <pc:spChg chg="add mod">
          <ac:chgData name="BOEHM Frederic, GOV/ACIG" userId="8180853f-1111-42df-8add-fa11693b6ae4" providerId="ADAL" clId="{0836ABC6-9251-4ABA-9DD3-240977672300}" dt="2025-03-21T10:22:50.096" v="2195" actId="208"/>
          <ac:spMkLst>
            <pc:docMk/>
            <pc:sldMk cId="474889923" sldId="560"/>
            <ac:spMk id="7" creationId="{97445F96-DBD5-B45E-EDFA-0D13AA5A9AF4}"/>
          </ac:spMkLst>
        </pc:spChg>
        <pc:spChg chg="add mod">
          <ac:chgData name="BOEHM Frederic, GOV/ACIG" userId="8180853f-1111-42df-8add-fa11693b6ae4" providerId="ADAL" clId="{0836ABC6-9251-4ABA-9DD3-240977672300}" dt="2025-03-21T10:23:03.005" v="2202" actId="1035"/>
          <ac:spMkLst>
            <pc:docMk/>
            <pc:sldMk cId="474889923" sldId="560"/>
            <ac:spMk id="9" creationId="{37ED7002-D560-B5EC-2BC0-D7E9333BADF7}"/>
          </ac:spMkLst>
        </pc:spChg>
        <pc:spChg chg="add mod">
          <ac:chgData name="BOEHM Frederic, GOV/ACIG" userId="8180853f-1111-42df-8add-fa11693b6ae4" providerId="ADAL" clId="{0836ABC6-9251-4ABA-9DD3-240977672300}" dt="2025-03-21T10:23:30.181" v="2219" actId="1038"/>
          <ac:spMkLst>
            <pc:docMk/>
            <pc:sldMk cId="474889923" sldId="560"/>
            <ac:spMk id="10" creationId="{783A8E3D-4987-E474-D4C5-8554EA4D5415}"/>
          </ac:spMkLst>
        </pc:spChg>
        <pc:graphicFrameChg chg="del">
          <ac:chgData name="BOEHM Frederic, GOV/ACIG" userId="8180853f-1111-42df-8add-fa11693b6ae4" providerId="ADAL" clId="{0836ABC6-9251-4ABA-9DD3-240977672300}" dt="2025-03-20T15:40:52.225" v="1893" actId="478"/>
          <ac:graphicFrameMkLst>
            <pc:docMk/>
            <pc:sldMk cId="474889923" sldId="560"/>
            <ac:graphicFrameMk id="7" creationId="{6A50921E-2B45-8FEC-BE05-0B4646332D82}"/>
          </ac:graphicFrameMkLst>
        </pc:graphicFrameChg>
        <pc:picChg chg="add mod">
          <ac:chgData name="BOEHM Frederic, GOV/ACIG" userId="8180853f-1111-42df-8add-fa11693b6ae4" providerId="ADAL" clId="{0836ABC6-9251-4ABA-9DD3-240977672300}" dt="2025-03-21T10:23:21.099" v="2205" actId="1076"/>
          <ac:picMkLst>
            <pc:docMk/>
            <pc:sldMk cId="474889923" sldId="560"/>
            <ac:picMk id="8" creationId="{C71EC8D8-81C2-DC51-AAB4-36934C1C7301}"/>
          </ac:picMkLst>
        </pc:picChg>
      </pc:sldChg>
      <pc:sldChg chg="addSp delSp modSp del mod">
        <pc:chgData name="BOEHM Frederic, GOV/ACIG" userId="8180853f-1111-42df-8add-fa11693b6ae4" providerId="ADAL" clId="{0836ABC6-9251-4ABA-9DD3-240977672300}" dt="2025-03-20T14:15:28.360" v="1163" actId="2696"/>
        <pc:sldMkLst>
          <pc:docMk/>
          <pc:sldMk cId="3604268424" sldId="560"/>
        </pc:sldMkLst>
        <pc:graphicFrameChg chg="mod">
          <ac:chgData name="BOEHM Frederic, GOV/ACIG" userId="8180853f-1111-42df-8add-fa11693b6ae4" providerId="ADAL" clId="{0836ABC6-9251-4ABA-9DD3-240977672300}" dt="2025-03-20T13:20:39.983" v="765" actId="20577"/>
          <ac:graphicFrameMkLst>
            <pc:docMk/>
            <pc:sldMk cId="3604268424" sldId="560"/>
            <ac:graphicFrameMk id="7" creationId="{6A50921E-2B45-8FEC-BE05-0B4646332D82}"/>
          </ac:graphicFrameMkLst>
        </pc:graphicFrameChg>
        <pc:picChg chg="del">
          <ac:chgData name="BOEHM Frederic, GOV/ACIG" userId="8180853f-1111-42df-8add-fa11693b6ae4" providerId="ADAL" clId="{0836ABC6-9251-4ABA-9DD3-240977672300}" dt="2025-03-20T13:16:54.829" v="556" actId="478"/>
          <ac:picMkLst>
            <pc:docMk/>
            <pc:sldMk cId="3604268424" sldId="560"/>
            <ac:picMk id="4" creationId="{B54CD3AC-2D71-0010-02E3-DC9E526DEB59}"/>
          </ac:picMkLst>
        </pc:picChg>
        <pc:picChg chg="add mod modCrop">
          <ac:chgData name="BOEHM Frederic, GOV/ACIG" userId="8180853f-1111-42df-8add-fa11693b6ae4" providerId="ADAL" clId="{0836ABC6-9251-4ABA-9DD3-240977672300}" dt="2025-03-20T13:17:02.527" v="558" actId="14100"/>
          <ac:picMkLst>
            <pc:docMk/>
            <pc:sldMk cId="3604268424" sldId="560"/>
            <ac:picMk id="6" creationId="{CB6D2D26-7ED2-6777-E013-368A6DB35E4D}"/>
          </ac:picMkLst>
        </pc:picChg>
      </pc:sldChg>
      <pc:sldChg chg="modSp del mod">
        <pc:chgData name="BOEHM Frederic, GOV/ACIG" userId="8180853f-1111-42df-8add-fa11693b6ae4" providerId="ADAL" clId="{0836ABC6-9251-4ABA-9DD3-240977672300}" dt="2025-03-20T14:15:28.360" v="1163" actId="2696"/>
        <pc:sldMkLst>
          <pc:docMk/>
          <pc:sldMk cId="972413042" sldId="561"/>
        </pc:sldMkLst>
        <pc:spChg chg="mod">
          <ac:chgData name="BOEHM Frederic, GOV/ACIG" userId="8180853f-1111-42df-8add-fa11693b6ae4" providerId="ADAL" clId="{0836ABC6-9251-4ABA-9DD3-240977672300}" dt="2025-03-20T13:21:43.671" v="770" actId="20577"/>
          <ac:spMkLst>
            <pc:docMk/>
            <pc:sldMk cId="972413042" sldId="561"/>
            <ac:spMk id="4" creationId="{EB42E3E6-0F7A-6C57-A717-9BBF6ADF4202}"/>
          </ac:spMkLst>
        </pc:spChg>
      </pc:sldChg>
      <pc:sldChg chg="add del">
        <pc:chgData name="BOEHM Frederic, GOV/ACIG" userId="8180853f-1111-42df-8add-fa11693b6ae4" providerId="ADAL" clId="{0836ABC6-9251-4ABA-9DD3-240977672300}" dt="2025-03-20T14:17:44.369" v="1173" actId="47"/>
        <pc:sldMkLst>
          <pc:docMk/>
          <pc:sldMk cId="2771101582" sldId="561"/>
        </pc:sldMkLst>
      </pc:sldChg>
      <pc:sldChg chg="del">
        <pc:chgData name="BOEHM Frederic, GOV/ACIG" userId="8180853f-1111-42df-8add-fa11693b6ae4" providerId="ADAL" clId="{0836ABC6-9251-4ABA-9DD3-240977672300}" dt="2025-03-20T13:21:33.671" v="766" actId="47"/>
        <pc:sldMkLst>
          <pc:docMk/>
          <pc:sldMk cId="4026542986" sldId="562"/>
        </pc:sldMkLst>
      </pc:sldChg>
      <pc:sldChg chg="del">
        <pc:chgData name="BOEHM Frederic, GOV/ACIG" userId="8180853f-1111-42df-8add-fa11693b6ae4" providerId="ADAL" clId="{0836ABC6-9251-4ABA-9DD3-240977672300}" dt="2025-03-20T14:15:28.360" v="1163" actId="2696"/>
        <pc:sldMkLst>
          <pc:docMk/>
          <pc:sldMk cId="1419713553" sldId="563"/>
        </pc:sldMkLst>
      </pc:sldChg>
      <pc:sldChg chg="add del">
        <pc:chgData name="BOEHM Frederic, GOV/ACIG" userId="8180853f-1111-42df-8add-fa11693b6ae4" providerId="ADAL" clId="{0836ABC6-9251-4ABA-9DD3-240977672300}" dt="2025-03-20T14:17:40.924" v="1172" actId="47"/>
        <pc:sldMkLst>
          <pc:docMk/>
          <pc:sldMk cId="3373944801" sldId="563"/>
        </pc:sldMkLst>
      </pc:sldChg>
      <pc:sldChg chg="del">
        <pc:chgData name="BOEHM Frederic, GOV/ACIG" userId="8180853f-1111-42df-8add-fa11693b6ae4" providerId="ADAL" clId="{0836ABC6-9251-4ABA-9DD3-240977672300}" dt="2025-03-20T14:15:28.360" v="1163" actId="2696"/>
        <pc:sldMkLst>
          <pc:docMk/>
          <pc:sldMk cId="3821009495" sldId="565"/>
        </pc:sldMkLst>
      </pc:sldChg>
      <pc:sldChg chg="delSp add del">
        <pc:chgData name="BOEHM Frederic, GOV/ACIG" userId="8180853f-1111-42df-8add-fa11693b6ae4" providerId="ADAL" clId="{0836ABC6-9251-4ABA-9DD3-240977672300}" dt="2025-03-20T15:46:24.717" v="1961" actId="47"/>
        <pc:sldMkLst>
          <pc:docMk/>
          <pc:sldMk cId="3898777282" sldId="565"/>
        </pc:sldMkLst>
        <pc:graphicFrameChg chg="del">
          <ac:chgData name="BOEHM Frederic, GOV/ACIG" userId="8180853f-1111-42df-8add-fa11693b6ae4" providerId="ADAL" clId="{0836ABC6-9251-4ABA-9DD3-240977672300}" dt="2025-03-20T15:24:34.803" v="1892" actId="478"/>
          <ac:graphicFrameMkLst>
            <pc:docMk/>
            <pc:sldMk cId="3898777282" sldId="565"/>
            <ac:graphicFrameMk id="5" creationId="{941950D8-9BCA-D459-4C0E-C6BC968FA187}"/>
          </ac:graphicFrameMkLst>
        </pc:graphicFrameChg>
        <pc:picChg chg="del">
          <ac:chgData name="BOEHM Frederic, GOV/ACIG" userId="8180853f-1111-42df-8add-fa11693b6ae4" providerId="ADAL" clId="{0836ABC6-9251-4ABA-9DD3-240977672300}" dt="2025-03-20T15:24:34.803" v="1892" actId="478"/>
          <ac:picMkLst>
            <pc:docMk/>
            <pc:sldMk cId="3898777282" sldId="565"/>
            <ac:picMk id="4" creationId="{630AEF2E-674B-3CE6-6D71-62989913A1A2}"/>
          </ac:picMkLst>
        </pc:picChg>
      </pc:sldChg>
      <pc:sldChg chg="del">
        <pc:chgData name="BOEHM Frederic, GOV/ACIG" userId="8180853f-1111-42df-8add-fa11693b6ae4" providerId="ADAL" clId="{0836ABC6-9251-4ABA-9DD3-240977672300}" dt="2025-03-20T13:53:40.773" v="913" actId="47"/>
        <pc:sldMkLst>
          <pc:docMk/>
          <pc:sldMk cId="4267122445" sldId="566"/>
        </pc:sldMkLst>
      </pc:sldChg>
      <pc:sldChg chg="modSp add mod">
        <pc:chgData name="BOEHM Frederic, GOV/ACIG" userId="8180853f-1111-42df-8add-fa11693b6ae4" providerId="ADAL" clId="{0836ABC6-9251-4ABA-9DD3-240977672300}" dt="2025-03-20T15:49:16.171" v="1983"/>
        <pc:sldMkLst>
          <pc:docMk/>
          <pc:sldMk cId="172617512" sldId="568"/>
        </pc:sldMkLst>
        <pc:spChg chg="mod">
          <ac:chgData name="BOEHM Frederic, GOV/ACIG" userId="8180853f-1111-42df-8add-fa11693b6ae4" providerId="ADAL" clId="{0836ABC6-9251-4ABA-9DD3-240977672300}" dt="2025-03-20T15:49:16.171" v="1983"/>
          <ac:spMkLst>
            <pc:docMk/>
            <pc:sldMk cId="172617512" sldId="568"/>
            <ac:spMk id="2" creationId="{F477DEF1-2BEC-0A3B-958F-0F5559A93EFF}"/>
          </ac:spMkLst>
        </pc:spChg>
      </pc:sldChg>
      <pc:sldChg chg="addSp delSp modSp del mod">
        <pc:chgData name="BOEHM Frederic, GOV/ACIG" userId="8180853f-1111-42df-8add-fa11693b6ae4" providerId="ADAL" clId="{0836ABC6-9251-4ABA-9DD3-240977672300}" dt="2025-03-20T14:15:28.360" v="1163" actId="2696"/>
        <pc:sldMkLst>
          <pc:docMk/>
          <pc:sldMk cId="431746939" sldId="568"/>
        </pc:sldMkLst>
        <pc:spChg chg="mod">
          <ac:chgData name="BOEHM Frederic, GOV/ACIG" userId="8180853f-1111-42df-8add-fa11693b6ae4" providerId="ADAL" clId="{0836ABC6-9251-4ABA-9DD3-240977672300}" dt="2025-03-20T13:13:54.353" v="535" actId="1076"/>
          <ac:spMkLst>
            <pc:docMk/>
            <pc:sldMk cId="431746939" sldId="568"/>
            <ac:spMk id="5" creationId="{6D5B206A-D5AB-7BD1-8AF5-11E4CA1FF7E5}"/>
          </ac:spMkLst>
        </pc:spChg>
        <pc:spChg chg="add mod">
          <ac:chgData name="BOEHM Frederic, GOV/ACIG" userId="8180853f-1111-42df-8add-fa11693b6ae4" providerId="ADAL" clId="{0836ABC6-9251-4ABA-9DD3-240977672300}" dt="2025-03-20T10:17:09.881" v="138"/>
          <ac:spMkLst>
            <pc:docMk/>
            <pc:sldMk cId="431746939" sldId="568"/>
            <ac:spMk id="9" creationId="{1619FBFE-1790-444C-BAAD-1D8C0A9E1EC1}"/>
          </ac:spMkLst>
        </pc:spChg>
        <pc:graphicFrameChg chg="add mod">
          <ac:chgData name="BOEHM Frederic, GOV/ACIG" userId="8180853f-1111-42df-8add-fa11693b6ae4" providerId="ADAL" clId="{0836ABC6-9251-4ABA-9DD3-240977672300}" dt="2025-03-20T10:17:09.881" v="138"/>
          <ac:graphicFrameMkLst>
            <pc:docMk/>
            <pc:sldMk cId="431746939" sldId="568"/>
            <ac:graphicFrameMk id="7" creationId="{6A455982-DFB8-BCE8-611E-428F5F7CA82C}"/>
          </ac:graphicFrameMkLst>
        </pc:graphicFrameChg>
        <pc:picChg chg="del">
          <ac:chgData name="BOEHM Frederic, GOV/ACIG" userId="8180853f-1111-42df-8add-fa11693b6ae4" providerId="ADAL" clId="{0836ABC6-9251-4ABA-9DD3-240977672300}" dt="2025-03-20T13:13:57.714" v="536" actId="478"/>
          <ac:picMkLst>
            <pc:docMk/>
            <pc:sldMk cId="431746939" sldId="568"/>
            <ac:picMk id="4" creationId="{FDECFB67-4A1E-F100-5D9B-78EA9EB97852}"/>
          </ac:picMkLst>
        </pc:picChg>
        <pc:picChg chg="add mod modCrop">
          <ac:chgData name="BOEHM Frederic, GOV/ACIG" userId="8180853f-1111-42df-8add-fa11693b6ae4" providerId="ADAL" clId="{0836ABC6-9251-4ABA-9DD3-240977672300}" dt="2025-03-20T13:14:29.493" v="543" actId="1076"/>
          <ac:picMkLst>
            <pc:docMk/>
            <pc:sldMk cId="431746939" sldId="568"/>
            <ac:picMk id="6" creationId="{418CC45B-9668-9528-F869-98AD7B9301B4}"/>
          </ac:picMkLst>
        </pc:picChg>
        <pc:picChg chg="add mod">
          <ac:chgData name="BOEHM Frederic, GOV/ACIG" userId="8180853f-1111-42df-8add-fa11693b6ae4" providerId="ADAL" clId="{0836ABC6-9251-4ABA-9DD3-240977672300}" dt="2025-03-20T10:17:09.881" v="138"/>
          <ac:picMkLst>
            <pc:docMk/>
            <pc:sldMk cId="431746939" sldId="568"/>
            <ac:picMk id="6" creationId="{BC82BDD1-B6CD-D23C-FBCC-777CB7F6CEC8}"/>
          </ac:picMkLst>
        </pc:picChg>
        <pc:picChg chg="add mod">
          <ac:chgData name="BOEHM Frederic, GOV/ACIG" userId="8180853f-1111-42df-8add-fa11693b6ae4" providerId="ADAL" clId="{0836ABC6-9251-4ABA-9DD3-240977672300}" dt="2025-03-20T10:17:09.881" v="138"/>
          <ac:picMkLst>
            <pc:docMk/>
            <pc:sldMk cId="431746939" sldId="568"/>
            <ac:picMk id="8" creationId="{A3491613-1FB4-8D6D-AA01-9526E88A3998}"/>
          </ac:picMkLst>
        </pc:picChg>
      </pc:sldChg>
      <pc:sldChg chg="modSp add mod">
        <pc:chgData name="BOEHM Frederic, GOV/ACIG" userId="8180853f-1111-42df-8add-fa11693b6ae4" providerId="ADAL" clId="{0836ABC6-9251-4ABA-9DD3-240977672300}" dt="2025-03-21T14:07:57.338" v="2337" actId="20577"/>
        <pc:sldMkLst>
          <pc:docMk/>
          <pc:sldMk cId="1481146221" sldId="569"/>
        </pc:sldMkLst>
        <pc:spChg chg="mod">
          <ac:chgData name="BOEHM Frederic, GOV/ACIG" userId="8180853f-1111-42df-8add-fa11693b6ae4" providerId="ADAL" clId="{0836ABC6-9251-4ABA-9DD3-240977672300}" dt="2025-03-21T14:07:57.338" v="2337" actId="20577"/>
          <ac:spMkLst>
            <pc:docMk/>
            <pc:sldMk cId="1481146221" sldId="569"/>
            <ac:spMk id="4" creationId="{503A20BC-A6C9-446F-99B9-ACE1F0E7E489}"/>
          </ac:spMkLst>
        </pc:spChg>
      </pc:sldChg>
      <pc:sldChg chg="addSp delSp modSp del mod">
        <pc:chgData name="BOEHM Frederic, GOV/ACIG" userId="8180853f-1111-42df-8add-fa11693b6ae4" providerId="ADAL" clId="{0836ABC6-9251-4ABA-9DD3-240977672300}" dt="2025-03-20T14:15:28.360" v="1163" actId="2696"/>
        <pc:sldMkLst>
          <pc:docMk/>
          <pc:sldMk cId="2668627056" sldId="569"/>
        </pc:sldMkLst>
        <pc:spChg chg="mod">
          <ac:chgData name="BOEHM Frederic, GOV/ACIG" userId="8180853f-1111-42df-8add-fa11693b6ae4" providerId="ADAL" clId="{0836ABC6-9251-4ABA-9DD3-240977672300}" dt="2025-03-20T13:22:44.686" v="781" actId="113"/>
          <ac:spMkLst>
            <pc:docMk/>
            <pc:sldMk cId="2668627056" sldId="569"/>
            <ac:spMk id="8" creationId="{DED1FF00-D509-1454-0804-B428036C7BE7}"/>
          </ac:spMkLst>
        </pc:spChg>
        <pc:picChg chg="del">
          <ac:chgData name="BOEHM Frederic, GOV/ACIG" userId="8180853f-1111-42df-8add-fa11693b6ae4" providerId="ADAL" clId="{0836ABC6-9251-4ABA-9DD3-240977672300}" dt="2025-03-20T13:21:58.531" v="775" actId="478"/>
          <ac:picMkLst>
            <pc:docMk/>
            <pc:sldMk cId="2668627056" sldId="569"/>
            <ac:picMk id="2" creationId="{237C4244-C0A4-F8D0-BFCB-FC07B952AD5B}"/>
          </ac:picMkLst>
        </pc:picChg>
        <pc:picChg chg="add mod modCrop">
          <ac:chgData name="BOEHM Frederic, GOV/ACIG" userId="8180853f-1111-42df-8add-fa11693b6ae4" providerId="ADAL" clId="{0836ABC6-9251-4ABA-9DD3-240977672300}" dt="2025-03-20T13:22:25.059" v="779" actId="1076"/>
          <ac:picMkLst>
            <pc:docMk/>
            <pc:sldMk cId="2668627056" sldId="569"/>
            <ac:picMk id="3" creationId="{D0635570-7001-A95D-983F-18AAD26EA096}"/>
          </ac:picMkLst>
        </pc:picChg>
      </pc:sldChg>
      <pc:sldChg chg="del">
        <pc:chgData name="BOEHM Frederic, GOV/ACIG" userId="8180853f-1111-42df-8add-fa11693b6ae4" providerId="ADAL" clId="{0836ABC6-9251-4ABA-9DD3-240977672300}" dt="2025-03-20T14:15:28.360" v="1163" actId="2696"/>
        <pc:sldMkLst>
          <pc:docMk/>
          <pc:sldMk cId="570907403" sldId="570"/>
        </pc:sldMkLst>
      </pc:sldChg>
      <pc:sldChg chg="delSp modSp add del mod">
        <pc:chgData name="BOEHM Frederic, GOV/ACIG" userId="8180853f-1111-42df-8add-fa11693b6ae4" providerId="ADAL" clId="{0836ABC6-9251-4ABA-9DD3-240977672300}" dt="2025-03-21T14:10:08.467" v="2354" actId="47"/>
        <pc:sldMkLst>
          <pc:docMk/>
          <pc:sldMk cId="1498787976" sldId="570"/>
        </pc:sldMkLst>
        <pc:graphicFrameChg chg="mod">
          <ac:chgData name="BOEHM Frederic, GOV/ACIG" userId="8180853f-1111-42df-8add-fa11693b6ae4" providerId="ADAL" clId="{0836ABC6-9251-4ABA-9DD3-240977672300}" dt="2025-03-21T14:08:56.900" v="2341" actId="1076"/>
          <ac:graphicFrameMkLst>
            <pc:docMk/>
            <pc:sldMk cId="1498787976" sldId="570"/>
            <ac:graphicFrameMk id="8" creationId="{54E2B5E9-CD6E-671B-5AE3-16AA27298E07}"/>
          </ac:graphicFrameMkLst>
        </pc:graphicFrameChg>
        <pc:picChg chg="del">
          <ac:chgData name="BOEHM Frederic, GOV/ACIG" userId="8180853f-1111-42df-8add-fa11693b6ae4" providerId="ADAL" clId="{0836ABC6-9251-4ABA-9DD3-240977672300}" dt="2025-03-21T14:09:10.410" v="2343" actId="21"/>
          <ac:picMkLst>
            <pc:docMk/>
            <pc:sldMk cId="1498787976" sldId="570"/>
            <ac:picMk id="5" creationId="{B9C3497B-1D0D-C06B-0C40-AD043F3A3E50}"/>
          </ac:picMkLst>
        </pc:picChg>
      </pc:sldChg>
      <pc:sldChg chg="del">
        <pc:chgData name="BOEHM Frederic, GOV/ACIG" userId="8180853f-1111-42df-8add-fa11693b6ae4" providerId="ADAL" clId="{0836ABC6-9251-4ABA-9DD3-240977672300}" dt="2025-03-20T13:29:06.601" v="800" actId="47"/>
        <pc:sldMkLst>
          <pc:docMk/>
          <pc:sldMk cId="2118144231" sldId="571"/>
        </pc:sldMkLst>
      </pc:sldChg>
      <pc:sldChg chg="addSp delSp modSp add mod modAnim">
        <pc:chgData name="BOEHM Frederic, GOV/ACIG" userId="8180853f-1111-42df-8add-fa11693b6ae4" providerId="ADAL" clId="{0836ABC6-9251-4ABA-9DD3-240977672300}" dt="2025-04-01T13:28:16.233" v="2686"/>
        <pc:sldMkLst>
          <pc:docMk/>
          <pc:sldMk cId="730404689" sldId="573"/>
        </pc:sldMkLst>
        <pc:spChg chg="mod">
          <ac:chgData name="BOEHM Frederic, GOV/ACIG" userId="8180853f-1111-42df-8add-fa11693b6ae4" providerId="ADAL" clId="{0836ABC6-9251-4ABA-9DD3-240977672300}" dt="2025-03-21T14:28:20.227" v="2644" actId="20577"/>
          <ac:spMkLst>
            <pc:docMk/>
            <pc:sldMk cId="730404689" sldId="573"/>
            <ac:spMk id="2" creationId="{5480B073-D496-FA80-4AFB-B3D748225D5F}"/>
          </ac:spMkLst>
        </pc:spChg>
        <pc:spChg chg="mod">
          <ac:chgData name="BOEHM Frederic, GOV/ACIG" userId="8180853f-1111-42df-8add-fa11693b6ae4" providerId="ADAL" clId="{0836ABC6-9251-4ABA-9DD3-240977672300}" dt="2025-03-21T14:09:38.989" v="2350" actId="1076"/>
          <ac:spMkLst>
            <pc:docMk/>
            <pc:sldMk cId="730404689" sldId="573"/>
            <ac:spMk id="9" creationId="{6C18F9F5-A679-87FF-72E9-CC4BE98E4400}"/>
          </ac:spMkLst>
        </pc:spChg>
        <pc:spChg chg="add mod">
          <ac:chgData name="BOEHM Frederic, GOV/ACIG" userId="8180853f-1111-42df-8add-fa11693b6ae4" providerId="ADAL" clId="{0836ABC6-9251-4ABA-9DD3-240977672300}" dt="2025-03-21T14:36:20.141" v="2657" actId="1076"/>
          <ac:spMkLst>
            <pc:docMk/>
            <pc:sldMk cId="730404689" sldId="573"/>
            <ac:spMk id="13" creationId="{78EE84D2-00AE-1E45-03F3-E62520DA9375}"/>
          </ac:spMkLst>
        </pc:spChg>
        <pc:picChg chg="mod">
          <ac:chgData name="BOEHM Frederic, GOV/ACIG" userId="8180853f-1111-42df-8add-fa11693b6ae4" providerId="ADAL" clId="{0836ABC6-9251-4ABA-9DD3-240977672300}" dt="2025-03-21T14:09:43.985" v="2353" actId="1076"/>
          <ac:picMkLst>
            <pc:docMk/>
            <pc:sldMk cId="730404689" sldId="573"/>
            <ac:picMk id="4" creationId="{947F7A2C-582A-419E-D998-1AC67666D395}"/>
          </ac:picMkLst>
        </pc:picChg>
        <pc:picChg chg="del mod">
          <ac:chgData name="BOEHM Frederic, GOV/ACIG" userId="8180853f-1111-42df-8add-fa11693b6ae4" providerId="ADAL" clId="{0836ABC6-9251-4ABA-9DD3-240977672300}" dt="2025-03-21T14:10:42.116" v="2355" actId="478"/>
          <ac:picMkLst>
            <pc:docMk/>
            <pc:sldMk cId="730404689" sldId="573"/>
            <ac:picMk id="6" creationId="{0B67F7AC-9C54-195E-8C85-AAD636979993}"/>
          </ac:picMkLst>
        </pc:picChg>
        <pc:picChg chg="mod">
          <ac:chgData name="BOEHM Frederic, GOV/ACIG" userId="8180853f-1111-42df-8add-fa11693b6ae4" providerId="ADAL" clId="{0836ABC6-9251-4ABA-9DD3-240977672300}" dt="2025-03-21T14:09:36.375" v="2349" actId="14100"/>
          <ac:picMkLst>
            <pc:docMk/>
            <pc:sldMk cId="730404689" sldId="573"/>
            <ac:picMk id="7" creationId="{878C2F02-6480-B90E-2249-65D9B76D68CA}"/>
          </ac:picMkLst>
        </pc:picChg>
        <pc:picChg chg="add del mod">
          <ac:chgData name="BOEHM Frederic, GOV/ACIG" userId="8180853f-1111-42df-8add-fa11693b6ae4" providerId="ADAL" clId="{0836ABC6-9251-4ABA-9DD3-240977672300}" dt="2025-03-21T14:10:42.116" v="2355" actId="478"/>
          <ac:picMkLst>
            <pc:docMk/>
            <pc:sldMk cId="730404689" sldId="573"/>
            <ac:picMk id="8" creationId="{B9C3497B-1D0D-C06B-0C40-AD043F3A3E50}"/>
          </ac:picMkLst>
        </pc:picChg>
        <pc:picChg chg="add mod modCrop">
          <ac:chgData name="BOEHM Frederic, GOV/ACIG" userId="8180853f-1111-42df-8add-fa11693b6ae4" providerId="ADAL" clId="{0836ABC6-9251-4ABA-9DD3-240977672300}" dt="2025-03-21T14:11:56.272" v="2381" actId="1038"/>
          <ac:picMkLst>
            <pc:docMk/>
            <pc:sldMk cId="730404689" sldId="573"/>
            <ac:picMk id="10" creationId="{03EB5E1C-C703-491A-5A7B-C98BA3D7912A}"/>
          </ac:picMkLst>
        </pc:picChg>
        <pc:picChg chg="add mod modCrop">
          <ac:chgData name="BOEHM Frederic, GOV/ACIG" userId="8180853f-1111-42df-8add-fa11693b6ae4" providerId="ADAL" clId="{0836ABC6-9251-4ABA-9DD3-240977672300}" dt="2025-03-21T14:11:56.272" v="2381" actId="1038"/>
          <ac:picMkLst>
            <pc:docMk/>
            <pc:sldMk cId="730404689" sldId="573"/>
            <ac:picMk id="11" creationId="{F525EDD0-AE4A-B11F-320D-BC2167F7E203}"/>
          </ac:picMkLst>
        </pc:picChg>
      </pc:sldChg>
      <pc:sldChg chg="addSp delSp modSp del mod modAnim">
        <pc:chgData name="BOEHM Frederic, GOV/ACIG" userId="8180853f-1111-42df-8add-fa11693b6ae4" providerId="ADAL" clId="{0836ABC6-9251-4ABA-9DD3-240977672300}" dt="2025-03-20T14:15:28.360" v="1163" actId="2696"/>
        <pc:sldMkLst>
          <pc:docMk/>
          <pc:sldMk cId="2099561888" sldId="573"/>
        </pc:sldMkLst>
        <pc:spChg chg="add mod">
          <ac:chgData name="BOEHM Frederic, GOV/ACIG" userId="8180853f-1111-42df-8add-fa11693b6ae4" providerId="ADAL" clId="{0836ABC6-9251-4ABA-9DD3-240977672300}" dt="2025-03-20T13:30:25.322" v="816" actId="1076"/>
          <ac:spMkLst>
            <pc:docMk/>
            <pc:sldMk cId="2099561888" sldId="573"/>
            <ac:spMk id="9" creationId="{6C18F9F5-A679-87FF-72E9-CC4BE98E4400}"/>
          </ac:spMkLst>
        </pc:spChg>
        <pc:picChg chg="add mod">
          <ac:chgData name="BOEHM Frederic, GOV/ACIG" userId="8180853f-1111-42df-8add-fa11693b6ae4" providerId="ADAL" clId="{0836ABC6-9251-4ABA-9DD3-240977672300}" dt="2025-03-20T13:30:14.665" v="813" actId="1076"/>
          <ac:picMkLst>
            <pc:docMk/>
            <pc:sldMk cId="2099561888" sldId="573"/>
            <ac:picMk id="4" creationId="{947F7A2C-582A-419E-D998-1AC67666D395}"/>
          </ac:picMkLst>
        </pc:picChg>
        <pc:picChg chg="add mod modCrop">
          <ac:chgData name="BOEHM Frederic, GOV/ACIG" userId="8180853f-1111-42df-8add-fa11693b6ae4" providerId="ADAL" clId="{0836ABC6-9251-4ABA-9DD3-240977672300}" dt="2025-03-20T13:30:08.545" v="812" actId="1076"/>
          <ac:picMkLst>
            <pc:docMk/>
            <pc:sldMk cId="2099561888" sldId="573"/>
            <ac:picMk id="6" creationId="{0B67F7AC-9C54-195E-8C85-AAD636979993}"/>
          </ac:picMkLst>
        </pc:picChg>
        <pc:picChg chg="mod">
          <ac:chgData name="BOEHM Frederic, GOV/ACIG" userId="8180853f-1111-42df-8add-fa11693b6ae4" providerId="ADAL" clId="{0836ABC6-9251-4ABA-9DD3-240977672300}" dt="2025-03-20T13:30:16.190" v="814" actId="1076"/>
          <ac:picMkLst>
            <pc:docMk/>
            <pc:sldMk cId="2099561888" sldId="573"/>
            <ac:picMk id="7" creationId="{878C2F02-6480-B90E-2249-65D9B76D68CA}"/>
          </ac:picMkLst>
        </pc:picChg>
        <pc:picChg chg="del">
          <ac:chgData name="BOEHM Frederic, GOV/ACIG" userId="8180853f-1111-42df-8add-fa11693b6ae4" providerId="ADAL" clId="{0836ABC6-9251-4ABA-9DD3-240977672300}" dt="2025-03-20T13:29:45.941" v="808" actId="478"/>
          <ac:picMkLst>
            <pc:docMk/>
            <pc:sldMk cId="2099561888" sldId="573"/>
            <ac:picMk id="8" creationId="{49815EF0-7EC2-B60C-B590-ECD29A009B60}"/>
          </ac:picMkLst>
        </pc:picChg>
      </pc:sldChg>
      <pc:sldChg chg="del">
        <pc:chgData name="BOEHM Frederic, GOV/ACIG" userId="8180853f-1111-42df-8add-fa11693b6ae4" providerId="ADAL" clId="{0836ABC6-9251-4ABA-9DD3-240977672300}" dt="2025-03-20T13:21:33.671" v="766" actId="47"/>
        <pc:sldMkLst>
          <pc:docMk/>
          <pc:sldMk cId="3853232801" sldId="574"/>
        </pc:sldMkLst>
      </pc:sldChg>
      <pc:sldChg chg="del">
        <pc:chgData name="BOEHM Frederic, GOV/ACIG" userId="8180853f-1111-42df-8add-fa11693b6ae4" providerId="ADAL" clId="{0836ABC6-9251-4ABA-9DD3-240977672300}" dt="2025-03-20T14:15:28.360" v="1163" actId="2696"/>
        <pc:sldMkLst>
          <pc:docMk/>
          <pc:sldMk cId="1666107441" sldId="579"/>
        </pc:sldMkLst>
      </pc:sldChg>
      <pc:sldChg chg="addSp delSp modSp add mod delAnim modAnim">
        <pc:chgData name="BOEHM Frederic, GOV/ACIG" userId="8180853f-1111-42df-8add-fa11693b6ae4" providerId="ADAL" clId="{0836ABC6-9251-4ABA-9DD3-240977672300}" dt="2025-03-21T14:18:56.034" v="2546" actId="1076"/>
        <pc:sldMkLst>
          <pc:docMk/>
          <pc:sldMk cId="2449231292" sldId="579"/>
        </pc:sldMkLst>
        <pc:spChg chg="mod">
          <ac:chgData name="BOEHM Frederic, GOV/ACIG" userId="8180853f-1111-42df-8add-fa11693b6ae4" providerId="ADAL" clId="{0836ABC6-9251-4ABA-9DD3-240977672300}" dt="2025-03-20T15:43:26.421" v="1946" actId="20577"/>
          <ac:spMkLst>
            <pc:docMk/>
            <pc:sldMk cId="2449231292" sldId="579"/>
            <ac:spMk id="2" creationId="{38E10A5B-D076-A8AC-0B7D-FD8C42EE68BA}"/>
          </ac:spMkLst>
        </pc:spChg>
        <pc:spChg chg="add mod">
          <ac:chgData name="BOEHM Frederic, GOV/ACIG" userId="8180853f-1111-42df-8add-fa11693b6ae4" providerId="ADAL" clId="{0836ABC6-9251-4ABA-9DD3-240977672300}" dt="2025-03-21T10:23:49.130" v="2227" actId="1038"/>
          <ac:spMkLst>
            <pc:docMk/>
            <pc:sldMk cId="2449231292" sldId="579"/>
            <ac:spMk id="4" creationId="{725D3645-2401-87C9-C67E-BD515198CFD6}"/>
          </ac:spMkLst>
        </pc:spChg>
        <pc:spChg chg="del">
          <ac:chgData name="BOEHM Frederic, GOV/ACIG" userId="8180853f-1111-42df-8add-fa11693b6ae4" providerId="ADAL" clId="{0836ABC6-9251-4ABA-9DD3-240977672300}" dt="2025-03-20T15:42:17.665" v="1901" actId="478"/>
          <ac:spMkLst>
            <pc:docMk/>
            <pc:sldMk cId="2449231292" sldId="579"/>
            <ac:spMk id="5" creationId="{15C7D956-BF3C-2F4D-7E7E-262DB05472D3}"/>
          </ac:spMkLst>
        </pc:spChg>
        <pc:spChg chg="add mod">
          <ac:chgData name="BOEHM Frederic, GOV/ACIG" userId="8180853f-1111-42df-8add-fa11693b6ae4" providerId="ADAL" clId="{0836ABC6-9251-4ABA-9DD3-240977672300}" dt="2025-03-21T10:23:54.211" v="2229" actId="1076"/>
          <ac:spMkLst>
            <pc:docMk/>
            <pc:sldMk cId="2449231292" sldId="579"/>
            <ac:spMk id="5" creationId="{E72C861A-4AC5-649C-8D75-DA71D8935EE6}"/>
          </ac:spMkLst>
        </pc:spChg>
        <pc:spChg chg="del">
          <ac:chgData name="BOEHM Frederic, GOV/ACIG" userId="8180853f-1111-42df-8add-fa11693b6ae4" providerId="ADAL" clId="{0836ABC6-9251-4ABA-9DD3-240977672300}" dt="2025-03-20T15:42:17.665" v="1901" actId="478"/>
          <ac:spMkLst>
            <pc:docMk/>
            <pc:sldMk cId="2449231292" sldId="579"/>
            <ac:spMk id="6" creationId="{7FCD6837-65E6-761D-F057-1918FAC30D85}"/>
          </ac:spMkLst>
        </pc:spChg>
        <pc:spChg chg="add mod">
          <ac:chgData name="BOEHM Frederic, GOV/ACIG" userId="8180853f-1111-42df-8add-fa11693b6ae4" providerId="ADAL" clId="{0836ABC6-9251-4ABA-9DD3-240977672300}" dt="2025-03-21T10:24:18.962" v="2236" actId="1036"/>
          <ac:spMkLst>
            <pc:docMk/>
            <pc:sldMk cId="2449231292" sldId="579"/>
            <ac:spMk id="6" creationId="{B20458ED-8454-1EB5-6D3F-61B561D31FF7}"/>
          </ac:spMkLst>
        </pc:spChg>
        <pc:spChg chg="add mod">
          <ac:chgData name="BOEHM Frederic, GOV/ACIG" userId="8180853f-1111-42df-8add-fa11693b6ae4" providerId="ADAL" clId="{0836ABC6-9251-4ABA-9DD3-240977672300}" dt="2025-03-21T10:24:33.751" v="2248" actId="1037"/>
          <ac:spMkLst>
            <pc:docMk/>
            <pc:sldMk cId="2449231292" sldId="579"/>
            <ac:spMk id="7" creationId="{43D84799-4CB4-C866-877C-FB101411C358}"/>
          </ac:spMkLst>
        </pc:spChg>
        <pc:graphicFrameChg chg="del">
          <ac:chgData name="BOEHM Frederic, GOV/ACIG" userId="8180853f-1111-42df-8add-fa11693b6ae4" providerId="ADAL" clId="{0836ABC6-9251-4ABA-9DD3-240977672300}" dt="2025-03-20T15:42:13.581" v="1900" actId="478"/>
          <ac:graphicFrameMkLst>
            <pc:docMk/>
            <pc:sldMk cId="2449231292" sldId="579"/>
            <ac:graphicFrameMk id="7" creationId="{9AE697FF-E2F2-089A-D837-836FEBB0660D}"/>
          </ac:graphicFrameMkLst>
        </pc:graphicFrameChg>
        <pc:picChg chg="del">
          <ac:chgData name="BOEHM Frederic, GOV/ACIG" userId="8180853f-1111-42df-8add-fa11693b6ae4" providerId="ADAL" clId="{0836ABC6-9251-4ABA-9DD3-240977672300}" dt="2025-03-20T15:42:51.393" v="1909" actId="478"/>
          <ac:picMkLst>
            <pc:docMk/>
            <pc:sldMk cId="2449231292" sldId="579"/>
            <ac:picMk id="8" creationId="{436D96DA-1073-9912-D9FB-BF360646D0A6}"/>
          </ac:picMkLst>
        </pc:picChg>
        <pc:picChg chg="add mod">
          <ac:chgData name="BOEHM Frederic, GOV/ACIG" userId="8180853f-1111-42df-8add-fa11693b6ae4" providerId="ADAL" clId="{0836ABC6-9251-4ABA-9DD3-240977672300}" dt="2025-03-21T10:24:28.106" v="2241" actId="1076"/>
          <ac:picMkLst>
            <pc:docMk/>
            <pc:sldMk cId="2449231292" sldId="579"/>
            <ac:picMk id="9" creationId="{4EB065FC-D1E9-B3FB-745E-3DC74FD65DDC}"/>
          </ac:picMkLst>
        </pc:picChg>
        <pc:picChg chg="add mod modCrop">
          <ac:chgData name="BOEHM Frederic, GOV/ACIG" userId="8180853f-1111-42df-8add-fa11693b6ae4" providerId="ADAL" clId="{0836ABC6-9251-4ABA-9DD3-240977672300}" dt="2025-03-21T14:18:56.034" v="2546" actId="1076"/>
          <ac:picMkLst>
            <pc:docMk/>
            <pc:sldMk cId="2449231292" sldId="579"/>
            <ac:picMk id="10" creationId="{722795E9-18C5-B58A-3D3F-57B95EFBC132}"/>
          </ac:picMkLst>
        </pc:picChg>
      </pc:sldChg>
      <pc:sldChg chg="modSp mod">
        <pc:chgData name="BOEHM Frederic, GOV/ACIG" userId="8180853f-1111-42df-8add-fa11693b6ae4" providerId="ADAL" clId="{0836ABC6-9251-4ABA-9DD3-240977672300}" dt="2025-03-20T13:12:48.468" v="524" actId="20577"/>
        <pc:sldMkLst>
          <pc:docMk/>
          <pc:sldMk cId="1372378660" sldId="580"/>
        </pc:sldMkLst>
        <pc:spChg chg="mod">
          <ac:chgData name="BOEHM Frederic, GOV/ACIG" userId="8180853f-1111-42df-8add-fa11693b6ae4" providerId="ADAL" clId="{0836ABC6-9251-4ABA-9DD3-240977672300}" dt="2025-03-20T13:12:48.468" v="524" actId="20577"/>
          <ac:spMkLst>
            <pc:docMk/>
            <pc:sldMk cId="1372378660" sldId="580"/>
            <ac:spMk id="2" creationId="{92C9677F-3CEE-AFB0-AAE2-5BD00FC446A7}"/>
          </ac:spMkLst>
        </pc:spChg>
      </pc:sldChg>
      <pc:sldChg chg="modSp mod ord">
        <pc:chgData name="BOEHM Frederic, GOV/ACIG" userId="8180853f-1111-42df-8add-fa11693b6ae4" providerId="ADAL" clId="{0836ABC6-9251-4ABA-9DD3-240977672300}" dt="2025-03-21T14:34:31.721" v="2651" actId="1076"/>
        <pc:sldMkLst>
          <pc:docMk/>
          <pc:sldMk cId="2823352576" sldId="581"/>
        </pc:sldMkLst>
        <pc:spChg chg="mod">
          <ac:chgData name="BOEHM Frederic, GOV/ACIG" userId="8180853f-1111-42df-8add-fa11693b6ae4" providerId="ADAL" clId="{0836ABC6-9251-4ABA-9DD3-240977672300}" dt="2025-03-20T14:49:08.507" v="1503" actId="114"/>
          <ac:spMkLst>
            <pc:docMk/>
            <pc:sldMk cId="2823352576" sldId="581"/>
            <ac:spMk id="4" creationId="{AEBF90AA-5D27-24EC-B630-4960B6ED64DB}"/>
          </ac:spMkLst>
        </pc:spChg>
        <pc:picChg chg="mod">
          <ac:chgData name="BOEHM Frederic, GOV/ACIG" userId="8180853f-1111-42df-8add-fa11693b6ae4" providerId="ADAL" clId="{0836ABC6-9251-4ABA-9DD3-240977672300}" dt="2025-03-21T14:34:31.721" v="2651" actId="1076"/>
          <ac:picMkLst>
            <pc:docMk/>
            <pc:sldMk cId="2823352576" sldId="581"/>
            <ac:picMk id="2" creationId="{027F8CF7-CF35-2C6C-FC2D-7FD7739576F2}"/>
          </ac:picMkLst>
        </pc:picChg>
      </pc:sldChg>
      <pc:sldChg chg="addSp delSp modSp mod ord delAnim modAnim">
        <pc:chgData name="BOEHM Frederic, GOV/ACIG" userId="8180853f-1111-42df-8add-fa11693b6ae4" providerId="ADAL" clId="{0836ABC6-9251-4ABA-9DD3-240977672300}" dt="2025-03-20T15:07:39.615" v="1713"/>
        <pc:sldMkLst>
          <pc:docMk/>
          <pc:sldMk cId="1014993212" sldId="605"/>
        </pc:sldMkLst>
        <pc:spChg chg="add del mod">
          <ac:chgData name="BOEHM Frederic, GOV/ACIG" userId="8180853f-1111-42df-8add-fa11693b6ae4" providerId="ADAL" clId="{0836ABC6-9251-4ABA-9DD3-240977672300}" dt="2025-03-20T14:51:21.749" v="1513" actId="22"/>
          <ac:spMkLst>
            <pc:docMk/>
            <pc:sldMk cId="1014993212" sldId="605"/>
            <ac:spMk id="4" creationId="{EC6393FD-B41E-FE90-0881-5853CEA875D4}"/>
          </ac:spMkLst>
        </pc:spChg>
        <pc:spChg chg="add del mod">
          <ac:chgData name="BOEHM Frederic, GOV/ACIG" userId="8180853f-1111-42df-8add-fa11693b6ae4" providerId="ADAL" clId="{0836ABC6-9251-4ABA-9DD3-240977672300}" dt="2025-03-20T15:00:09.392" v="1600" actId="478"/>
          <ac:spMkLst>
            <pc:docMk/>
            <pc:sldMk cId="1014993212" sldId="605"/>
            <ac:spMk id="6" creationId="{A7788036-BE3F-4E5D-75A4-257399940B73}"/>
          </ac:spMkLst>
        </pc:spChg>
        <pc:spChg chg="add mod">
          <ac:chgData name="BOEHM Frederic, GOV/ACIG" userId="8180853f-1111-42df-8add-fa11693b6ae4" providerId="ADAL" clId="{0836ABC6-9251-4ABA-9DD3-240977672300}" dt="2025-03-20T15:05:38.672" v="1697" actId="122"/>
          <ac:spMkLst>
            <pc:docMk/>
            <pc:sldMk cId="1014993212" sldId="605"/>
            <ac:spMk id="12" creationId="{EEF4FE2D-F575-734D-3581-63B2BA724DAE}"/>
          </ac:spMkLst>
        </pc:spChg>
        <pc:spChg chg="mod topLvl">
          <ac:chgData name="BOEHM Frederic, GOV/ACIG" userId="8180853f-1111-42df-8add-fa11693b6ae4" providerId="ADAL" clId="{0836ABC6-9251-4ABA-9DD3-240977672300}" dt="2025-03-20T15:07:13.650" v="1712" actId="255"/>
          <ac:spMkLst>
            <pc:docMk/>
            <pc:sldMk cId="1014993212" sldId="605"/>
            <ac:spMk id="16" creationId="{1CFB4190-1793-8C52-C59A-95174FD4A2CE}"/>
          </ac:spMkLst>
        </pc:spChg>
        <pc:spChg chg="del mod topLvl">
          <ac:chgData name="BOEHM Frederic, GOV/ACIG" userId="8180853f-1111-42df-8add-fa11693b6ae4" providerId="ADAL" clId="{0836ABC6-9251-4ABA-9DD3-240977672300}" dt="2025-03-20T15:04:59.857" v="1686" actId="478"/>
          <ac:spMkLst>
            <pc:docMk/>
            <pc:sldMk cId="1014993212" sldId="605"/>
            <ac:spMk id="19" creationId="{AB2EC0E6-FCEE-BC9A-81D6-82C34A971E9A}"/>
          </ac:spMkLst>
        </pc:spChg>
        <pc:spChg chg="mod">
          <ac:chgData name="BOEHM Frederic, GOV/ACIG" userId="8180853f-1111-42df-8add-fa11693b6ae4" providerId="ADAL" clId="{0836ABC6-9251-4ABA-9DD3-240977672300}" dt="2025-03-20T15:07:13.650" v="1712" actId="255"/>
          <ac:spMkLst>
            <pc:docMk/>
            <pc:sldMk cId="1014993212" sldId="605"/>
            <ac:spMk id="21" creationId="{128ABB67-54AD-A24B-09CC-99EB90271645}"/>
          </ac:spMkLst>
        </pc:spChg>
        <pc:spChg chg="add mod">
          <ac:chgData name="BOEHM Frederic, GOV/ACIG" userId="8180853f-1111-42df-8add-fa11693b6ae4" providerId="ADAL" clId="{0836ABC6-9251-4ABA-9DD3-240977672300}" dt="2025-03-20T15:06:59.969" v="1709" actId="14100"/>
          <ac:spMkLst>
            <pc:docMk/>
            <pc:sldMk cId="1014993212" sldId="605"/>
            <ac:spMk id="24" creationId="{013A6CCA-49FA-E3C4-0D9A-C208E05B4CBA}"/>
          </ac:spMkLst>
        </pc:spChg>
        <pc:grpChg chg="add del mod">
          <ac:chgData name="BOEHM Frederic, GOV/ACIG" userId="8180853f-1111-42df-8add-fa11693b6ae4" providerId="ADAL" clId="{0836ABC6-9251-4ABA-9DD3-240977672300}" dt="2025-03-20T15:04:44.484" v="1684" actId="165"/>
          <ac:grpSpMkLst>
            <pc:docMk/>
            <pc:sldMk cId="1014993212" sldId="605"/>
            <ac:grpSpMk id="15" creationId="{F377320A-C865-6904-3156-D1F8D58935EA}"/>
          </ac:grpSpMkLst>
        </pc:grpChg>
        <pc:grpChg chg="del mod">
          <ac:chgData name="BOEHM Frederic, GOV/ACIG" userId="8180853f-1111-42df-8add-fa11693b6ae4" providerId="ADAL" clId="{0836ABC6-9251-4ABA-9DD3-240977672300}" dt="2025-03-20T15:03:51.783" v="1677" actId="478"/>
          <ac:grpSpMkLst>
            <pc:docMk/>
            <pc:sldMk cId="1014993212" sldId="605"/>
            <ac:grpSpMk id="18" creationId="{D59FD9CB-ADAD-D9B3-4647-06C0E7E623F1}"/>
          </ac:grpSpMkLst>
        </pc:grpChg>
        <pc:graphicFrameChg chg="add del mod">
          <ac:chgData name="BOEHM Frederic, GOV/ACIG" userId="8180853f-1111-42df-8add-fa11693b6ae4" providerId="ADAL" clId="{0836ABC6-9251-4ABA-9DD3-240977672300}" dt="2025-03-20T14:59:53.749" v="1581" actId="478"/>
          <ac:graphicFrameMkLst>
            <pc:docMk/>
            <pc:sldMk cId="1014993212" sldId="605"/>
            <ac:graphicFrameMk id="2" creationId="{287260E9-04D2-4001-3969-2D3D4E44715D}"/>
          </ac:graphicFrameMkLst>
        </pc:graphicFrameChg>
        <pc:graphicFrameChg chg="add del mod">
          <ac:chgData name="BOEHM Frederic, GOV/ACIG" userId="8180853f-1111-42df-8add-fa11693b6ae4" providerId="ADAL" clId="{0836ABC6-9251-4ABA-9DD3-240977672300}" dt="2025-03-20T14:57:39.103" v="1579" actId="478"/>
          <ac:graphicFrameMkLst>
            <pc:docMk/>
            <pc:sldMk cId="1014993212" sldId="605"/>
            <ac:graphicFrameMk id="9" creationId="{C40926FF-D79D-06A8-F7D5-FEEE749D4AA7}"/>
          </ac:graphicFrameMkLst>
        </pc:graphicFrameChg>
        <pc:graphicFrameChg chg="add mod">
          <ac:chgData name="BOEHM Frederic, GOV/ACIG" userId="8180853f-1111-42df-8add-fa11693b6ae4" providerId="ADAL" clId="{0836ABC6-9251-4ABA-9DD3-240977672300}" dt="2025-03-20T15:06:31.340" v="1705" actId="255"/>
          <ac:graphicFrameMkLst>
            <pc:docMk/>
            <pc:sldMk cId="1014993212" sldId="605"/>
            <ac:graphicFrameMk id="10" creationId="{995F10F2-A248-B6B0-F895-7AF29311E968}"/>
          </ac:graphicFrameMkLst>
        </pc:graphicFrameChg>
        <pc:graphicFrameChg chg="del">
          <ac:chgData name="BOEHM Frederic, GOV/ACIG" userId="8180853f-1111-42df-8add-fa11693b6ae4" providerId="ADAL" clId="{0836ABC6-9251-4ABA-9DD3-240977672300}" dt="2025-03-20T13:27:28.067" v="793" actId="478"/>
          <ac:graphicFrameMkLst>
            <pc:docMk/>
            <pc:sldMk cId="1014993212" sldId="605"/>
            <ac:graphicFrameMk id="14" creationId="{D595FF3F-C751-9828-9D3F-877849B9AE80}"/>
          </ac:graphicFrameMkLst>
        </pc:graphicFrameChg>
        <pc:graphicFrameChg chg="del mod">
          <ac:chgData name="BOEHM Frederic, GOV/ACIG" userId="8180853f-1111-42df-8add-fa11693b6ae4" providerId="ADAL" clId="{0836ABC6-9251-4ABA-9DD3-240977672300}" dt="2025-03-20T15:04:20.758" v="1682" actId="21"/>
          <ac:graphicFrameMkLst>
            <pc:docMk/>
            <pc:sldMk cId="1014993212" sldId="605"/>
            <ac:graphicFrameMk id="17" creationId="{512B346E-CB2C-4FD9-D749-719657243EC2}"/>
          </ac:graphicFrameMkLst>
        </pc:graphicFrameChg>
        <pc:graphicFrameChg chg="add mod">
          <ac:chgData name="BOEHM Frederic, GOV/ACIG" userId="8180853f-1111-42df-8add-fa11693b6ae4" providerId="ADAL" clId="{0836ABC6-9251-4ABA-9DD3-240977672300}" dt="2025-03-20T15:06:56.613" v="1708" actId="14100"/>
          <ac:graphicFrameMkLst>
            <pc:docMk/>
            <pc:sldMk cId="1014993212" sldId="605"/>
            <ac:graphicFrameMk id="25" creationId="{512B346E-CB2C-4FD9-D749-719657243EC2}"/>
          </ac:graphicFrameMkLst>
        </pc:graphicFrameChg>
        <pc:picChg chg="del mod">
          <ac:chgData name="BOEHM Frederic, GOV/ACIG" userId="8180853f-1111-42df-8add-fa11693b6ae4" providerId="ADAL" clId="{0836ABC6-9251-4ABA-9DD3-240977672300}" dt="2025-03-20T15:03:51.783" v="1677" actId="478"/>
          <ac:picMkLst>
            <pc:docMk/>
            <pc:sldMk cId="1014993212" sldId="605"/>
            <ac:picMk id="20" creationId="{54812174-2C88-6F76-3A33-E816587ED5E6}"/>
          </ac:picMkLst>
        </pc:picChg>
        <pc:picChg chg="del">
          <ac:chgData name="BOEHM Frederic, GOV/ACIG" userId="8180853f-1111-42df-8add-fa11693b6ae4" providerId="ADAL" clId="{0836ABC6-9251-4ABA-9DD3-240977672300}" dt="2025-03-20T15:03:46.639" v="1674" actId="478"/>
          <ac:picMkLst>
            <pc:docMk/>
            <pc:sldMk cId="1014993212" sldId="605"/>
            <ac:picMk id="22" creationId="{431EE441-FFF3-F9FC-CE63-E659328735D5}"/>
          </ac:picMkLst>
        </pc:picChg>
      </pc:sldChg>
      <pc:sldChg chg="del">
        <pc:chgData name="BOEHM Frederic, GOV/ACIG" userId="8180853f-1111-42df-8add-fa11693b6ae4" providerId="ADAL" clId="{0836ABC6-9251-4ABA-9DD3-240977672300}" dt="2025-03-20T14:01:52.060" v="1033" actId="47"/>
        <pc:sldMkLst>
          <pc:docMk/>
          <pc:sldMk cId="3536585384" sldId="606"/>
        </pc:sldMkLst>
      </pc:sldChg>
      <pc:sldChg chg="modSp del">
        <pc:chgData name="BOEHM Frederic, GOV/ACIG" userId="8180853f-1111-42df-8add-fa11693b6ae4" providerId="ADAL" clId="{0836ABC6-9251-4ABA-9DD3-240977672300}" dt="2025-03-20T13:16:27.976" v="552" actId="47"/>
        <pc:sldMkLst>
          <pc:docMk/>
          <pc:sldMk cId="2862026913" sldId="607"/>
        </pc:sldMkLst>
        <pc:graphicFrameChg chg="mod">
          <ac:chgData name="BOEHM Frederic, GOV/ACIG" userId="8180853f-1111-42df-8add-fa11693b6ae4" providerId="ADAL" clId="{0836ABC6-9251-4ABA-9DD3-240977672300}" dt="2025-03-20T09:39:44.235" v="137" actId="20577"/>
          <ac:graphicFrameMkLst>
            <pc:docMk/>
            <pc:sldMk cId="2862026913" sldId="607"/>
            <ac:graphicFrameMk id="5" creationId="{1743B02B-B7A3-E3BE-E361-B74AC2A2555E}"/>
          </ac:graphicFrameMkLst>
        </pc:graphicFrameChg>
      </pc:sldChg>
      <pc:sldChg chg="delSp modSp add mod modAnim">
        <pc:chgData name="BOEHM Frederic, GOV/ACIG" userId="8180853f-1111-42df-8add-fa11693b6ae4" providerId="ADAL" clId="{0836ABC6-9251-4ABA-9DD3-240977672300}" dt="2025-03-21T14:27:38.444" v="2573"/>
        <pc:sldMkLst>
          <pc:docMk/>
          <pc:sldMk cId="278426480" sldId="608"/>
        </pc:sldMkLst>
        <pc:spChg chg="del">
          <ac:chgData name="BOEHM Frederic, GOV/ACIG" userId="8180853f-1111-42df-8add-fa11693b6ae4" providerId="ADAL" clId="{0836ABC6-9251-4ABA-9DD3-240977672300}" dt="2025-03-21T14:06:49.783" v="2311" actId="478"/>
          <ac:spMkLst>
            <pc:docMk/>
            <pc:sldMk cId="278426480" sldId="608"/>
            <ac:spMk id="4" creationId="{57D94DEE-8F8C-827F-E9AD-99A296F933EA}"/>
          </ac:spMkLst>
        </pc:spChg>
        <pc:spChg chg="del">
          <ac:chgData name="BOEHM Frederic, GOV/ACIG" userId="8180853f-1111-42df-8add-fa11693b6ae4" providerId="ADAL" clId="{0836ABC6-9251-4ABA-9DD3-240977672300}" dt="2025-03-21T14:06:49.783" v="2311" actId="478"/>
          <ac:spMkLst>
            <pc:docMk/>
            <pc:sldMk cId="278426480" sldId="608"/>
            <ac:spMk id="6" creationId="{ACFDFD32-F1A5-9CA6-ACE8-FC1E4078E8D2}"/>
          </ac:spMkLst>
        </pc:spChg>
        <pc:spChg chg="mod">
          <ac:chgData name="BOEHM Frederic, GOV/ACIG" userId="8180853f-1111-42df-8add-fa11693b6ae4" providerId="ADAL" clId="{0836ABC6-9251-4ABA-9DD3-240977672300}" dt="2025-03-21T14:07:25.094" v="2320" actId="255"/>
          <ac:spMkLst>
            <pc:docMk/>
            <pc:sldMk cId="278426480" sldId="608"/>
            <ac:spMk id="7" creationId="{96A9B60D-5C47-53F5-0246-0E03B8CD108F}"/>
          </ac:spMkLst>
        </pc:spChg>
        <pc:graphicFrameChg chg="del">
          <ac:chgData name="BOEHM Frederic, GOV/ACIG" userId="8180853f-1111-42df-8add-fa11693b6ae4" providerId="ADAL" clId="{0836ABC6-9251-4ABA-9DD3-240977672300}" dt="2025-03-21T14:06:49.783" v="2311" actId="478"/>
          <ac:graphicFrameMkLst>
            <pc:docMk/>
            <pc:sldMk cId="278426480" sldId="608"/>
            <ac:graphicFrameMk id="5" creationId="{F2C44242-BE28-17A0-99C1-1EDCEF34E957}"/>
          </ac:graphicFrameMkLst>
        </pc:graphicFrameChg>
        <pc:graphicFrameChg chg="mod">
          <ac:chgData name="BOEHM Frederic, GOV/ACIG" userId="8180853f-1111-42df-8add-fa11693b6ae4" providerId="ADAL" clId="{0836ABC6-9251-4ABA-9DD3-240977672300}" dt="2025-03-21T14:18:14.960" v="2541" actId="20577"/>
          <ac:graphicFrameMkLst>
            <pc:docMk/>
            <pc:sldMk cId="278426480" sldId="608"/>
            <ac:graphicFrameMk id="8" creationId="{CF77DDD2-739E-36DB-A2AD-538B005DD342}"/>
          </ac:graphicFrameMkLst>
        </pc:graphicFrameChg>
      </pc:sldChg>
      <pc:sldChg chg="modSp del">
        <pc:chgData name="BOEHM Frederic, GOV/ACIG" userId="8180853f-1111-42df-8add-fa11693b6ae4" providerId="ADAL" clId="{0836ABC6-9251-4ABA-9DD3-240977672300}" dt="2025-03-20T14:15:28.360" v="1163" actId="2696"/>
        <pc:sldMkLst>
          <pc:docMk/>
          <pc:sldMk cId="3004498056" sldId="608"/>
        </pc:sldMkLst>
        <pc:spChg chg="mod">
          <ac:chgData name="BOEHM Frederic, GOV/ACIG" userId="8180853f-1111-42df-8add-fa11693b6ae4" providerId="ADAL" clId="{0836ABC6-9251-4ABA-9DD3-240977672300}" dt="2025-03-20T13:23:09.062" v="783" actId="207"/>
          <ac:spMkLst>
            <pc:docMk/>
            <pc:sldMk cId="3004498056" sldId="608"/>
            <ac:spMk id="7" creationId="{96A9B60D-5C47-53F5-0246-0E03B8CD108F}"/>
          </ac:spMkLst>
        </pc:spChg>
      </pc:sldChg>
      <pc:sldChg chg="addSp delSp modSp add del mod ord delAnim modAnim modShow">
        <pc:chgData name="BOEHM Frederic, GOV/ACIG" userId="8180853f-1111-42df-8add-fa11693b6ae4" providerId="ADAL" clId="{0836ABC6-9251-4ABA-9DD3-240977672300}" dt="2025-03-21T14:29:32.458" v="2648" actId="20577"/>
        <pc:sldMkLst>
          <pc:docMk/>
          <pc:sldMk cId="2689882179" sldId="609"/>
        </pc:sldMkLst>
        <pc:spChg chg="mod">
          <ac:chgData name="BOEHM Frederic, GOV/ACIG" userId="8180853f-1111-42df-8add-fa11693b6ae4" providerId="ADAL" clId="{0836ABC6-9251-4ABA-9DD3-240977672300}" dt="2025-03-21T14:29:32.458" v="2648" actId="20577"/>
          <ac:spMkLst>
            <pc:docMk/>
            <pc:sldMk cId="2689882179" sldId="609"/>
            <ac:spMk id="2" creationId="{281018B3-110A-62F5-9F98-8BF1689572A8}"/>
          </ac:spMkLst>
        </pc:spChg>
        <pc:spChg chg="mod">
          <ac:chgData name="BOEHM Frederic, GOV/ACIG" userId="8180853f-1111-42df-8add-fa11693b6ae4" providerId="ADAL" clId="{0836ABC6-9251-4ABA-9DD3-240977672300}" dt="2025-03-20T14:43:30.048" v="1416" actId="1076"/>
          <ac:spMkLst>
            <pc:docMk/>
            <pc:sldMk cId="2689882179" sldId="609"/>
            <ac:spMk id="5" creationId="{00000000-0000-0000-0000-000000000000}"/>
          </ac:spMkLst>
        </pc:spChg>
        <pc:spChg chg="add mod">
          <ac:chgData name="BOEHM Frederic, GOV/ACIG" userId="8180853f-1111-42df-8add-fa11693b6ae4" providerId="ADAL" clId="{0836ABC6-9251-4ABA-9DD3-240977672300}" dt="2025-03-20T14:46:28.933" v="1482" actId="1076"/>
          <ac:spMkLst>
            <pc:docMk/>
            <pc:sldMk cId="2689882179" sldId="609"/>
            <ac:spMk id="6" creationId="{9AE188CE-5120-C12C-1FF1-24779815BAE9}"/>
          </ac:spMkLst>
        </pc:spChg>
        <pc:spChg chg="mod">
          <ac:chgData name="BOEHM Frederic, GOV/ACIG" userId="8180853f-1111-42df-8add-fa11693b6ae4" providerId="ADAL" clId="{0836ABC6-9251-4ABA-9DD3-240977672300}" dt="2025-03-20T14:44:02.255" v="1424" actId="1076"/>
          <ac:spMkLst>
            <pc:docMk/>
            <pc:sldMk cId="2689882179" sldId="609"/>
            <ac:spMk id="10" creationId="{00000000-0000-0000-0000-000000000000}"/>
          </ac:spMkLst>
        </pc:spChg>
        <pc:spChg chg="mod">
          <ac:chgData name="BOEHM Frederic, GOV/ACIG" userId="8180853f-1111-42df-8add-fa11693b6ae4" providerId="ADAL" clId="{0836ABC6-9251-4ABA-9DD3-240977672300}" dt="2025-03-20T14:43:55.518" v="1423" actId="1076"/>
          <ac:spMkLst>
            <pc:docMk/>
            <pc:sldMk cId="2689882179" sldId="609"/>
            <ac:spMk id="11" creationId="{00000000-0000-0000-0000-000000000000}"/>
          </ac:spMkLst>
        </pc:spChg>
        <pc:spChg chg="mod">
          <ac:chgData name="BOEHM Frederic, GOV/ACIG" userId="8180853f-1111-42df-8add-fa11693b6ae4" providerId="ADAL" clId="{0836ABC6-9251-4ABA-9DD3-240977672300}" dt="2025-03-20T14:43:05.896" v="1410"/>
          <ac:spMkLst>
            <pc:docMk/>
            <pc:sldMk cId="2689882179" sldId="609"/>
            <ac:spMk id="19" creationId="{00000000-0000-0000-0000-000000000000}"/>
          </ac:spMkLst>
        </pc:spChg>
        <pc:spChg chg="mod">
          <ac:chgData name="BOEHM Frederic, GOV/ACIG" userId="8180853f-1111-42df-8add-fa11693b6ae4" providerId="ADAL" clId="{0836ABC6-9251-4ABA-9DD3-240977672300}" dt="2025-03-20T14:43:05.896" v="1410"/>
          <ac:spMkLst>
            <pc:docMk/>
            <pc:sldMk cId="2689882179" sldId="609"/>
            <ac:spMk id="20" creationId="{00000000-0000-0000-0000-000000000000}"/>
          </ac:spMkLst>
        </pc:spChg>
        <pc:spChg chg="add mod">
          <ac:chgData name="BOEHM Frederic, GOV/ACIG" userId="8180853f-1111-42df-8add-fa11693b6ae4" providerId="ADAL" clId="{0836ABC6-9251-4ABA-9DD3-240977672300}" dt="2025-03-20T14:43:11.765" v="1411" actId="1076"/>
          <ac:spMkLst>
            <pc:docMk/>
            <pc:sldMk cId="2689882179" sldId="609"/>
            <ac:spMk id="57" creationId="{4553DBEB-18F0-8FF2-6460-6C041D0D5632}"/>
          </ac:spMkLst>
        </pc:spChg>
        <pc:grpChg chg="add mod">
          <ac:chgData name="BOEHM Frederic, GOV/ACIG" userId="8180853f-1111-42df-8add-fa11693b6ae4" providerId="ADAL" clId="{0836ABC6-9251-4ABA-9DD3-240977672300}" dt="2025-03-20T14:43:11.765" v="1411" actId="1076"/>
          <ac:grpSpMkLst>
            <pc:docMk/>
            <pc:sldMk cId="2689882179" sldId="609"/>
            <ac:grpSpMk id="22" creationId="{00000000-0000-0000-0000-000000000000}"/>
          </ac:grpSpMkLst>
        </pc:grpChg>
        <pc:grpChg chg="add mod">
          <ac:chgData name="BOEHM Frederic, GOV/ACIG" userId="8180853f-1111-42df-8add-fa11693b6ae4" providerId="ADAL" clId="{0836ABC6-9251-4ABA-9DD3-240977672300}" dt="2025-03-20T14:43:11.765" v="1411" actId="1076"/>
          <ac:grpSpMkLst>
            <pc:docMk/>
            <pc:sldMk cId="2689882179" sldId="609"/>
            <ac:grpSpMk id="23" creationId="{00000000-0000-0000-0000-000000000000}"/>
          </ac:grpSpMkLst>
        </pc:grpChg>
        <pc:graphicFrameChg chg="mod">
          <ac:chgData name="BOEHM Frederic, GOV/ACIG" userId="8180853f-1111-42df-8add-fa11693b6ae4" providerId="ADAL" clId="{0836ABC6-9251-4ABA-9DD3-240977672300}" dt="2025-03-20T14:43:05.896" v="1410"/>
          <ac:graphicFrameMkLst>
            <pc:docMk/>
            <pc:sldMk cId="2689882179" sldId="609"/>
            <ac:graphicFrameMk id="8" creationId="{00000000-0000-0000-0000-000000000000}"/>
          </ac:graphicFrameMkLst>
        </pc:graphicFrameChg>
        <pc:picChg chg="add del mod modCrop">
          <ac:chgData name="BOEHM Frederic, GOV/ACIG" userId="8180853f-1111-42df-8add-fa11693b6ae4" providerId="ADAL" clId="{0836ABC6-9251-4ABA-9DD3-240977672300}" dt="2025-03-20T14:44:13.874" v="1425" actId="478"/>
          <ac:picMkLst>
            <pc:docMk/>
            <pc:sldMk cId="2689882179" sldId="609"/>
            <ac:picMk id="4" creationId="{406843FC-0362-846E-F1F1-4BEA25ADAD5F}"/>
          </ac:picMkLst>
        </pc:picChg>
        <pc:picChg chg="del">
          <ac:chgData name="BOEHM Frederic, GOV/ACIG" userId="8180853f-1111-42df-8add-fa11693b6ae4" providerId="ADAL" clId="{0836ABC6-9251-4ABA-9DD3-240977672300}" dt="2025-03-20T14:39:42.659" v="1389" actId="478"/>
          <ac:picMkLst>
            <pc:docMk/>
            <pc:sldMk cId="2689882179" sldId="609"/>
            <ac:picMk id="7" creationId="{A0924F66-C872-2567-9713-7C63AA5EFCC9}"/>
          </ac:picMkLst>
        </pc:picChg>
        <pc:picChg chg="del mod modCrop">
          <ac:chgData name="BOEHM Frederic, GOV/ACIG" userId="8180853f-1111-42df-8add-fa11693b6ae4" providerId="ADAL" clId="{0836ABC6-9251-4ABA-9DD3-240977672300}" dt="2025-03-20T14:42:54.662" v="1406" actId="478"/>
          <ac:picMkLst>
            <pc:docMk/>
            <pc:sldMk cId="2689882179" sldId="609"/>
            <ac:picMk id="9" creationId="{6412AC8A-3578-3AF2-DDC0-613A5C98EB0A}"/>
          </ac:picMkLst>
        </pc:picChg>
        <pc:picChg chg="add mod">
          <ac:chgData name="BOEHM Frederic, GOV/ACIG" userId="8180853f-1111-42df-8add-fa11693b6ae4" providerId="ADAL" clId="{0836ABC6-9251-4ABA-9DD3-240977672300}" dt="2025-03-20T14:46:11.757" v="1477" actId="1076"/>
          <ac:picMkLst>
            <pc:docMk/>
            <pc:sldMk cId="2689882179" sldId="609"/>
            <ac:picMk id="12" creationId="{9D9AE1B3-7EBE-F789-80AA-92B524160A06}"/>
          </ac:picMkLst>
        </pc:picChg>
      </pc:sldChg>
      <pc:sldChg chg="add mod ord modShow">
        <pc:chgData name="BOEHM Frederic, GOV/ACIG" userId="8180853f-1111-42df-8add-fa11693b6ae4" providerId="ADAL" clId="{0836ABC6-9251-4ABA-9DD3-240977672300}" dt="2025-03-21T13:55:20.986" v="2283" actId="729"/>
        <pc:sldMkLst>
          <pc:docMk/>
          <pc:sldMk cId="3649829068" sldId="612"/>
        </pc:sldMkLst>
      </pc:sldChg>
      <pc:sldChg chg="addSp delSp modSp del mod modAnim">
        <pc:chgData name="BOEHM Frederic, GOV/ACIG" userId="8180853f-1111-42df-8add-fa11693b6ae4" providerId="ADAL" clId="{0836ABC6-9251-4ABA-9DD3-240977672300}" dt="2025-03-20T14:15:28.360" v="1163" actId="2696"/>
        <pc:sldMkLst>
          <pc:docMk/>
          <pc:sldMk cId="3657410272" sldId="612"/>
        </pc:sldMkLst>
        <pc:spChg chg="add del mod">
          <ac:chgData name="BOEHM Frederic, GOV/ACIG" userId="8180853f-1111-42df-8add-fa11693b6ae4" providerId="ADAL" clId="{0836ABC6-9251-4ABA-9DD3-240977672300}" dt="2025-03-20T13:54:00.526" v="915" actId="478"/>
          <ac:spMkLst>
            <pc:docMk/>
            <pc:sldMk cId="3657410272" sldId="612"/>
            <ac:spMk id="3" creationId="{7BC882AC-1617-58E1-1357-00E6F1BC58F3}"/>
          </ac:spMkLst>
        </pc:spChg>
        <pc:spChg chg="mod">
          <ac:chgData name="BOEHM Frederic, GOV/ACIG" userId="8180853f-1111-42df-8add-fa11693b6ae4" providerId="ADAL" clId="{0836ABC6-9251-4ABA-9DD3-240977672300}" dt="2025-03-20T13:59:19.790" v="1007" actId="948"/>
          <ac:spMkLst>
            <pc:docMk/>
            <pc:sldMk cId="3657410272" sldId="612"/>
            <ac:spMk id="4" creationId="{B16341D0-8636-E406-A45B-E497593FDDE6}"/>
          </ac:spMkLst>
        </pc:spChg>
        <pc:spChg chg="del">
          <ac:chgData name="BOEHM Frederic, GOV/ACIG" userId="8180853f-1111-42df-8add-fa11693b6ae4" providerId="ADAL" clId="{0836ABC6-9251-4ABA-9DD3-240977672300}" dt="2025-03-20T13:53:54.449" v="914" actId="478"/>
          <ac:spMkLst>
            <pc:docMk/>
            <pc:sldMk cId="3657410272" sldId="612"/>
            <ac:spMk id="6" creationId="{955E276C-7B40-5CA6-D11B-9AD61841D208}"/>
          </ac:spMkLst>
        </pc:spChg>
        <pc:spChg chg="mod">
          <ac:chgData name="BOEHM Frederic, GOV/ACIG" userId="8180853f-1111-42df-8add-fa11693b6ae4" providerId="ADAL" clId="{0836ABC6-9251-4ABA-9DD3-240977672300}" dt="2025-03-20T14:00:43.498" v="1032" actId="20577"/>
          <ac:spMkLst>
            <pc:docMk/>
            <pc:sldMk cId="3657410272" sldId="612"/>
            <ac:spMk id="7" creationId="{C6F4E1B2-B1A8-6484-7837-39DE503A48FF}"/>
          </ac:spMkLst>
        </pc:spChg>
        <pc:spChg chg="mod">
          <ac:chgData name="BOEHM Frederic, GOV/ACIG" userId="8180853f-1111-42df-8add-fa11693b6ae4" providerId="ADAL" clId="{0836ABC6-9251-4ABA-9DD3-240977672300}" dt="2025-03-20T13:58:20.160" v="1000" actId="1035"/>
          <ac:spMkLst>
            <pc:docMk/>
            <pc:sldMk cId="3657410272" sldId="612"/>
            <ac:spMk id="8" creationId="{6BB8B8F5-46B3-5AD4-8024-488B478168E3}"/>
          </ac:spMkLst>
        </pc:spChg>
        <pc:spChg chg="mod">
          <ac:chgData name="BOEHM Frederic, GOV/ACIG" userId="8180853f-1111-42df-8add-fa11693b6ae4" providerId="ADAL" clId="{0836ABC6-9251-4ABA-9DD3-240977672300}" dt="2025-03-20T13:58:20.160" v="1000" actId="1035"/>
          <ac:spMkLst>
            <pc:docMk/>
            <pc:sldMk cId="3657410272" sldId="612"/>
            <ac:spMk id="9" creationId="{1BAB2951-E7C9-DB86-BA95-E529123B5B94}"/>
          </ac:spMkLst>
        </pc:spChg>
      </pc:sldChg>
      <pc:sldChg chg="modSp mod ord">
        <pc:chgData name="BOEHM Frederic, GOV/ACIG" userId="8180853f-1111-42df-8add-fa11693b6ae4" providerId="ADAL" clId="{0836ABC6-9251-4ABA-9DD3-240977672300}" dt="2025-03-21T14:22:18.817" v="2557" actId="6549"/>
        <pc:sldMkLst>
          <pc:docMk/>
          <pc:sldMk cId="3165298381" sldId="613"/>
        </pc:sldMkLst>
        <pc:spChg chg="mod">
          <ac:chgData name="BOEHM Frederic, GOV/ACIG" userId="8180853f-1111-42df-8add-fa11693b6ae4" providerId="ADAL" clId="{0836ABC6-9251-4ABA-9DD3-240977672300}" dt="2025-03-21T14:22:18.817" v="2557" actId="6549"/>
          <ac:spMkLst>
            <pc:docMk/>
            <pc:sldMk cId="3165298381" sldId="613"/>
            <ac:spMk id="2" creationId="{3E831339-87A2-AB14-FB65-9DDE3CF4CA6C}"/>
          </ac:spMkLst>
        </pc:spChg>
      </pc:sldChg>
      <pc:sldChg chg="del">
        <pc:chgData name="BOEHM Frederic, GOV/ACIG" userId="8180853f-1111-42df-8add-fa11693b6ae4" providerId="ADAL" clId="{0836ABC6-9251-4ABA-9DD3-240977672300}" dt="2025-03-20T15:57:21.867" v="2095" actId="47"/>
        <pc:sldMkLst>
          <pc:docMk/>
          <pc:sldMk cId="355574252" sldId="614"/>
        </pc:sldMkLst>
      </pc:sldChg>
      <pc:sldChg chg="modSp add del mod ord">
        <pc:chgData name="BOEHM Frederic, GOV/ACIG" userId="8180853f-1111-42df-8add-fa11693b6ae4" providerId="ADAL" clId="{0836ABC6-9251-4ABA-9DD3-240977672300}" dt="2025-03-20T15:17:18.846" v="1815" actId="47"/>
        <pc:sldMkLst>
          <pc:docMk/>
          <pc:sldMk cId="1031871272" sldId="615"/>
        </pc:sldMkLst>
        <pc:spChg chg="mod">
          <ac:chgData name="BOEHM Frederic, GOV/ACIG" userId="8180853f-1111-42df-8add-fa11693b6ae4" providerId="ADAL" clId="{0836ABC6-9251-4ABA-9DD3-240977672300}" dt="2025-03-20T15:17:12.182" v="1813" actId="21"/>
          <ac:spMkLst>
            <pc:docMk/>
            <pc:sldMk cId="1031871272" sldId="615"/>
            <ac:spMk id="13" creationId="{00000000-0000-0000-0000-000000000000}"/>
          </ac:spMkLst>
        </pc:spChg>
      </pc:sldChg>
      <pc:sldChg chg="modSp del mod">
        <pc:chgData name="BOEHM Frederic, GOV/ACIG" userId="8180853f-1111-42df-8add-fa11693b6ae4" providerId="ADAL" clId="{0836ABC6-9251-4ABA-9DD3-240977672300}" dt="2025-03-20T14:18:58.634" v="1251" actId="2696"/>
        <pc:sldMkLst>
          <pc:docMk/>
          <pc:sldMk cId="3239571551" sldId="615"/>
        </pc:sldMkLst>
        <pc:spChg chg="mod">
          <ac:chgData name="BOEHM Frederic, GOV/ACIG" userId="8180853f-1111-42df-8add-fa11693b6ae4" providerId="ADAL" clId="{0836ABC6-9251-4ABA-9DD3-240977672300}" dt="2025-03-20T13:52:22.152" v="911" actId="20577"/>
          <ac:spMkLst>
            <pc:docMk/>
            <pc:sldMk cId="3239571551" sldId="615"/>
            <ac:spMk id="13" creationId="{00000000-0000-0000-0000-000000000000}"/>
          </ac:spMkLst>
        </pc:spChg>
      </pc:sldChg>
      <pc:sldChg chg="addSp delSp modSp del mod">
        <pc:chgData name="BOEHM Frederic, GOV/ACIG" userId="8180853f-1111-42df-8add-fa11693b6ae4" providerId="ADAL" clId="{0836ABC6-9251-4ABA-9DD3-240977672300}" dt="2025-03-20T13:06:47.341" v="453" actId="47"/>
        <pc:sldMkLst>
          <pc:docMk/>
          <pc:sldMk cId="1605947880" sldId="621"/>
        </pc:sldMkLst>
        <pc:picChg chg="del">
          <ac:chgData name="BOEHM Frederic, GOV/ACIG" userId="8180853f-1111-42df-8add-fa11693b6ae4" providerId="ADAL" clId="{0836ABC6-9251-4ABA-9DD3-240977672300}" dt="2025-03-20T13:05:38.192" v="446" actId="478"/>
          <ac:picMkLst>
            <pc:docMk/>
            <pc:sldMk cId="1605947880" sldId="621"/>
            <ac:picMk id="5" creationId="{9219FBAE-9DF0-9D62-B7DA-B435CDBF0E04}"/>
          </ac:picMkLst>
        </pc:picChg>
        <pc:picChg chg="add del mod modCrop">
          <ac:chgData name="BOEHM Frederic, GOV/ACIG" userId="8180853f-1111-42df-8add-fa11693b6ae4" providerId="ADAL" clId="{0836ABC6-9251-4ABA-9DD3-240977672300}" dt="2025-03-20T13:06:44.478" v="452" actId="21"/>
          <ac:picMkLst>
            <pc:docMk/>
            <pc:sldMk cId="1605947880" sldId="621"/>
            <ac:picMk id="6" creationId="{885DCA72-0276-7207-BAC2-D09DFA52EFCB}"/>
          </ac:picMkLst>
        </pc:picChg>
      </pc:sldChg>
      <pc:sldChg chg="addSp delSp modSp new mod">
        <pc:chgData name="BOEHM Frederic, GOV/ACIG" userId="8180853f-1111-42df-8add-fa11693b6ae4" providerId="ADAL" clId="{0836ABC6-9251-4ABA-9DD3-240977672300}" dt="2025-03-21T10:21:17.271" v="2185" actId="2711"/>
        <pc:sldMkLst>
          <pc:docMk/>
          <pc:sldMk cId="3083902510" sldId="622"/>
        </pc:sldMkLst>
        <pc:spChg chg="mod">
          <ac:chgData name="BOEHM Frederic, GOV/ACIG" userId="8180853f-1111-42df-8add-fa11693b6ae4" providerId="ADAL" clId="{0836ABC6-9251-4ABA-9DD3-240977672300}" dt="2025-03-20T10:23:16.329" v="197" actId="20577"/>
          <ac:spMkLst>
            <pc:docMk/>
            <pc:sldMk cId="3083902510" sldId="622"/>
            <ac:spMk id="2" creationId="{8B2EDCCE-0089-9149-0A56-8D76EAB5A8FF}"/>
          </ac:spMkLst>
        </pc:spChg>
        <pc:spChg chg="add del mod">
          <ac:chgData name="BOEHM Frederic, GOV/ACIG" userId="8180853f-1111-42df-8add-fa11693b6ae4" providerId="ADAL" clId="{0836ABC6-9251-4ABA-9DD3-240977672300}" dt="2025-03-20T10:23:25.011" v="198" actId="12084"/>
          <ac:spMkLst>
            <pc:docMk/>
            <pc:sldMk cId="3083902510" sldId="622"/>
            <ac:spMk id="7" creationId="{3812266F-8EB9-A211-6624-52DADC2EF5DC}"/>
          </ac:spMkLst>
        </pc:spChg>
        <pc:graphicFrameChg chg="add del mod">
          <ac:chgData name="BOEHM Frederic, GOV/ACIG" userId="8180853f-1111-42df-8add-fa11693b6ae4" providerId="ADAL" clId="{0836ABC6-9251-4ABA-9DD3-240977672300}" dt="2025-03-20T10:22:51.259" v="186" actId="478"/>
          <ac:graphicFrameMkLst>
            <pc:docMk/>
            <pc:sldMk cId="3083902510" sldId="622"/>
            <ac:graphicFrameMk id="5" creationId="{305AC5B9-0B65-2C75-8953-97E834DD05CD}"/>
          </ac:graphicFrameMkLst>
        </pc:graphicFrameChg>
        <pc:graphicFrameChg chg="add mod">
          <ac:chgData name="BOEHM Frederic, GOV/ACIG" userId="8180853f-1111-42df-8add-fa11693b6ae4" providerId="ADAL" clId="{0836ABC6-9251-4ABA-9DD3-240977672300}" dt="2025-03-21T10:21:17.271" v="2185" actId="2711"/>
          <ac:graphicFrameMkLst>
            <pc:docMk/>
            <pc:sldMk cId="3083902510" sldId="622"/>
            <ac:graphicFrameMk id="8" creationId="{78A47398-E53C-56D8-C58D-EE54F9EDA93F}"/>
          </ac:graphicFrameMkLst>
        </pc:graphicFrameChg>
        <pc:picChg chg="add del mod">
          <ac:chgData name="BOEHM Frederic, GOV/ACIG" userId="8180853f-1111-42df-8add-fa11693b6ae4" providerId="ADAL" clId="{0836ABC6-9251-4ABA-9DD3-240977672300}" dt="2025-03-20T10:22:56.107" v="188" actId="478"/>
          <ac:picMkLst>
            <pc:docMk/>
            <pc:sldMk cId="3083902510" sldId="622"/>
            <ac:picMk id="4" creationId="{CFAFFE36-15F2-AF62-22D7-F65EFB138AF3}"/>
          </ac:picMkLst>
        </pc:picChg>
        <pc:picChg chg="add mod">
          <ac:chgData name="BOEHM Frederic, GOV/ACIG" userId="8180853f-1111-42df-8add-fa11693b6ae4" providerId="ADAL" clId="{0836ABC6-9251-4ABA-9DD3-240977672300}" dt="2025-03-20T10:23:38.256" v="203" actId="1076"/>
          <ac:picMkLst>
            <pc:docMk/>
            <pc:sldMk cId="3083902510" sldId="622"/>
            <ac:picMk id="6" creationId="{DB289456-067B-6E1B-FDF6-F5A6341EEED6}"/>
          </ac:picMkLst>
        </pc:picChg>
      </pc:sldChg>
      <pc:sldChg chg="new del">
        <pc:chgData name="BOEHM Frederic, GOV/ACIG" userId="8180853f-1111-42df-8add-fa11693b6ae4" providerId="ADAL" clId="{0836ABC6-9251-4ABA-9DD3-240977672300}" dt="2025-03-20T10:21:48.135" v="169" actId="47"/>
        <pc:sldMkLst>
          <pc:docMk/>
          <pc:sldMk cId="3106730644" sldId="623"/>
        </pc:sldMkLst>
      </pc:sldChg>
      <pc:sldChg chg="addSp delSp modSp add mod setBg modAnim">
        <pc:chgData name="BOEHM Frederic, GOV/ACIG" userId="8180853f-1111-42df-8add-fa11693b6ae4" providerId="ADAL" clId="{0836ABC6-9251-4ABA-9DD3-240977672300}" dt="2025-03-20T10:22:19.060" v="185"/>
        <pc:sldMkLst>
          <pc:docMk/>
          <pc:sldMk cId="1107281528" sldId="624"/>
        </pc:sldMkLst>
        <pc:spChg chg="add mod">
          <ac:chgData name="BOEHM Frederic, GOV/ACIG" userId="8180853f-1111-42df-8add-fa11693b6ae4" providerId="ADAL" clId="{0836ABC6-9251-4ABA-9DD3-240977672300}" dt="2025-03-20T10:22:19.060" v="185"/>
          <ac:spMkLst>
            <pc:docMk/>
            <pc:sldMk cId="1107281528" sldId="624"/>
            <ac:spMk id="7" creationId="{C674CA07-365F-DFD1-BB87-459C9E5F63FE}"/>
          </ac:spMkLst>
        </pc:spChg>
        <pc:spChg chg="add mod">
          <ac:chgData name="BOEHM Frederic, GOV/ACIG" userId="8180853f-1111-42df-8add-fa11693b6ae4" providerId="ADAL" clId="{0836ABC6-9251-4ABA-9DD3-240977672300}" dt="2025-03-20T10:18:52.177" v="166"/>
          <ac:spMkLst>
            <pc:docMk/>
            <pc:sldMk cId="1107281528" sldId="624"/>
            <ac:spMk id="8" creationId="{0F040DF8-2525-346A-E780-1B4E52862E20}"/>
          </ac:spMkLst>
        </pc:spChg>
        <pc:picChg chg="add mod">
          <ac:chgData name="BOEHM Frederic, GOV/ACIG" userId="8180853f-1111-42df-8add-fa11693b6ae4" providerId="ADAL" clId="{0836ABC6-9251-4ABA-9DD3-240977672300}" dt="2025-03-20T10:18:51.938" v="147"/>
          <ac:picMkLst>
            <pc:docMk/>
            <pc:sldMk cId="1107281528" sldId="624"/>
            <ac:picMk id="4" creationId="{6F3F84A1-30C1-5C8E-197A-826A75447722}"/>
          </ac:picMkLst>
        </pc:picChg>
        <pc:picChg chg="add mod">
          <ac:chgData name="BOEHM Frederic, GOV/ACIG" userId="8180853f-1111-42df-8add-fa11693b6ae4" providerId="ADAL" clId="{0836ABC6-9251-4ABA-9DD3-240977672300}" dt="2025-03-20T10:22:19.018" v="179"/>
          <ac:picMkLst>
            <pc:docMk/>
            <pc:sldMk cId="1107281528" sldId="624"/>
            <ac:picMk id="5" creationId="{847A5F70-2865-637A-6C28-D21BF40A5B06}"/>
          </ac:picMkLst>
        </pc:picChg>
        <pc:picChg chg="add del mod">
          <ac:chgData name="BOEHM Frederic, GOV/ACIG" userId="8180853f-1111-42df-8add-fa11693b6ae4" providerId="ADAL" clId="{0836ABC6-9251-4ABA-9DD3-240977672300}" dt="2025-03-20T10:22:18.369" v="177"/>
          <ac:picMkLst>
            <pc:docMk/>
            <pc:sldMk cId="1107281528" sldId="624"/>
            <ac:picMk id="6" creationId="{C718C116-2611-23DA-A5C8-D8C709664D16}"/>
          </ac:picMkLst>
        </pc:picChg>
      </pc:sldChg>
      <pc:sldChg chg="addSp modSp new del mod modNotesTx">
        <pc:chgData name="BOEHM Frederic, GOV/ACIG" userId="8180853f-1111-42df-8add-fa11693b6ae4" providerId="ADAL" clId="{0836ABC6-9251-4ABA-9DD3-240977672300}" dt="2025-03-20T14:15:28.360" v="1163" actId="2696"/>
        <pc:sldMkLst>
          <pc:docMk/>
          <pc:sldMk cId="669766952" sldId="625"/>
        </pc:sldMkLst>
        <pc:spChg chg="mod">
          <ac:chgData name="BOEHM Frederic, GOV/ACIG" userId="8180853f-1111-42df-8add-fa11693b6ae4" providerId="ADAL" clId="{0836ABC6-9251-4ABA-9DD3-240977672300}" dt="2025-03-20T13:10:31.523" v="469" actId="20577"/>
          <ac:spMkLst>
            <pc:docMk/>
            <pc:sldMk cId="669766952" sldId="625"/>
            <ac:spMk id="2" creationId="{FEE24EB0-8C5B-FC52-0483-4D6F66DBCEB9}"/>
          </ac:spMkLst>
        </pc:spChg>
        <pc:spChg chg="add mod">
          <ac:chgData name="BOEHM Frederic, GOV/ACIG" userId="8180853f-1111-42df-8add-fa11693b6ae4" providerId="ADAL" clId="{0836ABC6-9251-4ABA-9DD3-240977672300}" dt="2025-03-20T13:11:20.662" v="486" actId="1076"/>
          <ac:spMkLst>
            <pc:docMk/>
            <pc:sldMk cId="669766952" sldId="625"/>
            <ac:spMk id="4" creationId="{C18E67A7-A310-5A80-8555-ACA9FEEFD5A0}"/>
          </ac:spMkLst>
        </pc:spChg>
        <pc:picChg chg="add mod">
          <ac:chgData name="BOEHM Frederic, GOV/ACIG" userId="8180853f-1111-42df-8add-fa11693b6ae4" providerId="ADAL" clId="{0836ABC6-9251-4ABA-9DD3-240977672300}" dt="2025-03-20T13:11:20.662" v="486" actId="1076"/>
          <ac:picMkLst>
            <pc:docMk/>
            <pc:sldMk cId="669766952" sldId="625"/>
            <ac:picMk id="1026" creationId="{CB5A0D14-9BA2-5C9F-4FF9-042751524268}"/>
          </ac:picMkLst>
        </pc:picChg>
        <pc:picChg chg="add mod">
          <ac:chgData name="BOEHM Frederic, GOV/ACIG" userId="8180853f-1111-42df-8add-fa11693b6ae4" providerId="ADAL" clId="{0836ABC6-9251-4ABA-9DD3-240977672300}" dt="2025-03-20T13:11:20.662" v="486" actId="1076"/>
          <ac:picMkLst>
            <pc:docMk/>
            <pc:sldMk cId="669766952" sldId="625"/>
            <ac:picMk id="1028" creationId="{9C539EE5-BA9B-2B57-6193-B9F210CA9E19}"/>
          </ac:picMkLst>
        </pc:picChg>
      </pc:sldChg>
      <pc:sldChg chg="add">
        <pc:chgData name="BOEHM Frederic, GOV/ACIG" userId="8180853f-1111-42df-8add-fa11693b6ae4" providerId="ADAL" clId="{0836ABC6-9251-4ABA-9DD3-240977672300}" dt="2025-03-20T14:15:53.673" v="1164"/>
        <pc:sldMkLst>
          <pc:docMk/>
          <pc:sldMk cId="3559903842" sldId="625"/>
        </pc:sldMkLst>
      </pc:sldChg>
      <pc:sldChg chg="addSp modSp add mod ord">
        <pc:chgData name="BOEHM Frederic, GOV/ACIG" userId="8180853f-1111-42df-8add-fa11693b6ae4" providerId="ADAL" clId="{0836ABC6-9251-4ABA-9DD3-240977672300}" dt="2025-04-01T13:22:44.619" v="2683" actId="1076"/>
        <pc:sldMkLst>
          <pc:docMk/>
          <pc:sldMk cId="2139287084" sldId="1266"/>
        </pc:sldMkLst>
        <pc:spChg chg="mod">
          <ac:chgData name="BOEHM Frederic, GOV/ACIG" userId="8180853f-1111-42df-8add-fa11693b6ae4" providerId="ADAL" clId="{0836ABC6-9251-4ABA-9DD3-240977672300}" dt="2025-03-20T14:16:43.588" v="1167" actId="20577"/>
          <ac:spMkLst>
            <pc:docMk/>
            <pc:sldMk cId="2139287084" sldId="1266"/>
            <ac:spMk id="3" creationId="{42D72237-FA83-7F50-25B4-8B6CF793CB29}"/>
          </ac:spMkLst>
        </pc:spChg>
        <pc:grpChg chg="mod">
          <ac:chgData name="BOEHM Frederic, GOV/ACIG" userId="8180853f-1111-42df-8add-fa11693b6ae4" providerId="ADAL" clId="{0836ABC6-9251-4ABA-9DD3-240977672300}" dt="2025-04-01T13:22:44.619" v="2683" actId="1076"/>
          <ac:grpSpMkLst>
            <pc:docMk/>
            <pc:sldMk cId="2139287084" sldId="1266"/>
            <ac:grpSpMk id="29" creationId="{845F9B37-E7E1-00A3-2E0D-71D42B94118E}"/>
          </ac:grpSpMkLst>
        </pc:grpChg>
        <pc:picChg chg="add mod">
          <ac:chgData name="BOEHM Frederic, GOV/ACIG" userId="8180853f-1111-42df-8add-fa11693b6ae4" providerId="ADAL" clId="{0836ABC6-9251-4ABA-9DD3-240977672300}" dt="2025-04-01T13:22:30.233" v="2675" actId="1076"/>
          <ac:picMkLst>
            <pc:docMk/>
            <pc:sldMk cId="2139287084" sldId="1266"/>
            <ac:picMk id="5" creationId="{4B290BC1-B5A1-6A66-F0D0-28B55574B116}"/>
          </ac:picMkLst>
        </pc:picChg>
      </pc:sldChg>
      <pc:sldChg chg="modSp add mod">
        <pc:chgData name="BOEHM Frederic, GOV/ACIG" userId="8180853f-1111-42df-8add-fa11693b6ae4" providerId="ADAL" clId="{0836ABC6-9251-4ABA-9DD3-240977672300}" dt="2025-03-21T13:56:08.989" v="2288" actId="20577"/>
        <pc:sldMkLst>
          <pc:docMk/>
          <pc:sldMk cId="1112248958" sldId="1267"/>
        </pc:sldMkLst>
        <pc:spChg chg="mod">
          <ac:chgData name="BOEHM Frederic, GOV/ACIG" userId="8180853f-1111-42df-8add-fa11693b6ae4" providerId="ADAL" clId="{0836ABC6-9251-4ABA-9DD3-240977672300}" dt="2025-03-21T13:56:08.989" v="2288" actId="20577"/>
          <ac:spMkLst>
            <pc:docMk/>
            <pc:sldMk cId="1112248958" sldId="1267"/>
            <ac:spMk id="2" creationId="{CC99C01A-C264-C9EB-BED0-1625CC53513E}"/>
          </ac:spMkLst>
        </pc:spChg>
      </pc:sldChg>
      <pc:sldChg chg="modSp add del mod">
        <pc:chgData name="BOEHM Frederic, GOV/ACIG" userId="8180853f-1111-42df-8add-fa11693b6ae4" providerId="ADAL" clId="{0836ABC6-9251-4ABA-9DD3-240977672300}" dt="2025-03-20T14:38:31.520" v="1383" actId="14100"/>
        <pc:sldMkLst>
          <pc:docMk/>
          <pc:sldMk cId="3877673607" sldId="1268"/>
        </pc:sldMkLst>
        <pc:spChg chg="mod">
          <ac:chgData name="BOEHM Frederic, GOV/ACIG" userId="8180853f-1111-42df-8add-fa11693b6ae4" providerId="ADAL" clId="{0836ABC6-9251-4ABA-9DD3-240977672300}" dt="2025-03-20T14:38:31.520" v="1383" actId="14100"/>
          <ac:spMkLst>
            <pc:docMk/>
            <pc:sldMk cId="3877673607" sldId="1268"/>
            <ac:spMk id="2" creationId="{7D906447-D41F-2ACA-A56F-32638397DDEF}"/>
          </ac:spMkLst>
        </pc:spChg>
      </pc:sldChg>
      <pc:sldChg chg="addSp delSp modSp new mod modClrScheme chgLayout">
        <pc:chgData name="BOEHM Frederic, GOV/ACIG" userId="8180853f-1111-42df-8add-fa11693b6ae4" providerId="ADAL" clId="{0836ABC6-9251-4ABA-9DD3-240977672300}" dt="2025-03-20T17:32:30.309" v="2160" actId="20577"/>
        <pc:sldMkLst>
          <pc:docMk/>
          <pc:sldMk cId="2795767583" sldId="1269"/>
        </pc:sldMkLst>
        <pc:spChg chg="del">
          <ac:chgData name="BOEHM Frederic, GOV/ACIG" userId="8180853f-1111-42df-8add-fa11693b6ae4" providerId="ADAL" clId="{0836ABC6-9251-4ABA-9DD3-240977672300}" dt="2025-03-20T14:21:40.706" v="1257" actId="700"/>
          <ac:spMkLst>
            <pc:docMk/>
            <pc:sldMk cId="2795767583" sldId="1269"/>
            <ac:spMk id="2" creationId="{532023AF-35CA-5465-5A64-AEABFCF91829}"/>
          </ac:spMkLst>
        </pc:spChg>
        <pc:spChg chg="del">
          <ac:chgData name="BOEHM Frederic, GOV/ACIG" userId="8180853f-1111-42df-8add-fa11693b6ae4" providerId="ADAL" clId="{0836ABC6-9251-4ABA-9DD3-240977672300}" dt="2025-03-20T14:21:40.706" v="1257" actId="700"/>
          <ac:spMkLst>
            <pc:docMk/>
            <pc:sldMk cId="2795767583" sldId="1269"/>
            <ac:spMk id="3" creationId="{ED8D6A26-22B7-9FB5-E1E5-61657BF8A033}"/>
          </ac:spMkLst>
        </pc:spChg>
        <pc:spChg chg="del mod">
          <ac:chgData name="BOEHM Frederic, GOV/ACIG" userId="8180853f-1111-42df-8add-fa11693b6ae4" providerId="ADAL" clId="{0836ABC6-9251-4ABA-9DD3-240977672300}" dt="2025-03-20T14:21:40.706" v="1257" actId="700"/>
          <ac:spMkLst>
            <pc:docMk/>
            <pc:sldMk cId="2795767583" sldId="1269"/>
            <ac:spMk id="4" creationId="{63E2F4F0-FD25-99BA-B4B8-1E58139CF09B}"/>
          </ac:spMkLst>
        </pc:spChg>
        <pc:spChg chg="del">
          <ac:chgData name="BOEHM Frederic, GOV/ACIG" userId="8180853f-1111-42df-8add-fa11693b6ae4" providerId="ADAL" clId="{0836ABC6-9251-4ABA-9DD3-240977672300}" dt="2025-03-20T14:21:40.706" v="1257" actId="700"/>
          <ac:spMkLst>
            <pc:docMk/>
            <pc:sldMk cId="2795767583" sldId="1269"/>
            <ac:spMk id="5" creationId="{63D8A222-CF5A-B8E1-5867-CB426E9AA268}"/>
          </ac:spMkLst>
        </pc:spChg>
        <pc:graphicFrameChg chg="add mod modGraphic">
          <ac:chgData name="BOEHM Frederic, GOV/ACIG" userId="8180853f-1111-42df-8add-fa11693b6ae4" providerId="ADAL" clId="{0836ABC6-9251-4ABA-9DD3-240977672300}" dt="2025-03-20T17:32:30.309" v="2160" actId="20577"/>
          <ac:graphicFrameMkLst>
            <pc:docMk/>
            <pc:sldMk cId="2795767583" sldId="1269"/>
            <ac:graphicFrameMk id="6" creationId="{02AEAABC-3213-5745-F9F9-E32D9B0E7FB8}"/>
          </ac:graphicFrameMkLst>
        </pc:graphicFrameChg>
      </pc:sldChg>
      <pc:sldChg chg="addSp delSp modSp add mod">
        <pc:chgData name="BOEHM Frederic, GOV/ACIG" userId="8180853f-1111-42df-8add-fa11693b6ae4" providerId="ADAL" clId="{0836ABC6-9251-4ABA-9DD3-240977672300}" dt="2025-03-20T15:17:15.917" v="1814"/>
        <pc:sldMkLst>
          <pc:docMk/>
          <pc:sldMk cId="3025642070" sldId="1270"/>
        </pc:sldMkLst>
        <pc:spChg chg="mod">
          <ac:chgData name="BOEHM Frederic, GOV/ACIG" userId="8180853f-1111-42df-8add-fa11693b6ae4" providerId="ADAL" clId="{0836ABC6-9251-4ABA-9DD3-240977672300}" dt="2025-03-20T15:17:15.917" v="1814"/>
          <ac:spMkLst>
            <pc:docMk/>
            <pc:sldMk cId="3025642070" sldId="1270"/>
            <ac:spMk id="2" creationId="{38A63579-C016-3B15-95F8-3DB541D174AF}"/>
          </ac:spMkLst>
        </pc:spChg>
        <pc:picChg chg="add del mod">
          <ac:chgData name="BOEHM Frederic, GOV/ACIG" userId="8180853f-1111-42df-8add-fa11693b6ae4" providerId="ADAL" clId="{0836ABC6-9251-4ABA-9DD3-240977672300}" dt="2025-03-20T15:15:19.635" v="1725" actId="478"/>
          <ac:picMkLst>
            <pc:docMk/>
            <pc:sldMk cId="3025642070" sldId="1270"/>
            <ac:picMk id="4" creationId="{11014177-E7F7-0854-CE80-2A29BBD0366F}"/>
          </ac:picMkLst>
        </pc:picChg>
        <pc:picChg chg="mod">
          <ac:chgData name="BOEHM Frederic, GOV/ACIG" userId="8180853f-1111-42df-8add-fa11693b6ae4" providerId="ADAL" clId="{0836ABC6-9251-4ABA-9DD3-240977672300}" dt="2025-03-20T15:16:21.020" v="1741" actId="1076"/>
          <ac:picMkLst>
            <pc:docMk/>
            <pc:sldMk cId="3025642070" sldId="1270"/>
            <ac:picMk id="5" creationId="{7D1BDB00-1ED4-8C40-E81F-004B9BD69047}"/>
          </ac:picMkLst>
        </pc:picChg>
        <pc:picChg chg="mod">
          <ac:chgData name="BOEHM Frederic, GOV/ACIG" userId="8180853f-1111-42df-8add-fa11693b6ae4" providerId="ADAL" clId="{0836ABC6-9251-4ABA-9DD3-240977672300}" dt="2025-03-20T15:15:47.187" v="1735" actId="1076"/>
          <ac:picMkLst>
            <pc:docMk/>
            <pc:sldMk cId="3025642070" sldId="1270"/>
            <ac:picMk id="6" creationId="{0E50BB7E-5AA0-16FD-94F7-E5ABD3CA09A5}"/>
          </ac:picMkLst>
        </pc:picChg>
        <pc:picChg chg="mod">
          <ac:chgData name="BOEHM Frederic, GOV/ACIG" userId="8180853f-1111-42df-8add-fa11693b6ae4" providerId="ADAL" clId="{0836ABC6-9251-4ABA-9DD3-240977672300}" dt="2025-03-20T15:15:47.187" v="1735" actId="1076"/>
          <ac:picMkLst>
            <pc:docMk/>
            <pc:sldMk cId="3025642070" sldId="1270"/>
            <ac:picMk id="7" creationId="{48A10123-03E1-F9F3-5678-761CBF857920}"/>
          </ac:picMkLst>
        </pc:picChg>
        <pc:picChg chg="add del mod">
          <ac:chgData name="BOEHM Frederic, GOV/ACIG" userId="8180853f-1111-42df-8add-fa11693b6ae4" providerId="ADAL" clId="{0836ABC6-9251-4ABA-9DD3-240977672300}" dt="2025-03-20T15:15:19.635" v="1725" actId="478"/>
          <ac:picMkLst>
            <pc:docMk/>
            <pc:sldMk cId="3025642070" sldId="1270"/>
            <ac:picMk id="8" creationId="{512E7C41-1F38-0D15-29A3-97D8BCD0696B}"/>
          </ac:picMkLst>
        </pc:picChg>
        <pc:picChg chg="mod">
          <ac:chgData name="BOEHM Frederic, GOV/ACIG" userId="8180853f-1111-42df-8add-fa11693b6ae4" providerId="ADAL" clId="{0836ABC6-9251-4ABA-9DD3-240977672300}" dt="2025-03-20T15:15:52.077" v="1736" actId="1076"/>
          <ac:picMkLst>
            <pc:docMk/>
            <pc:sldMk cId="3025642070" sldId="1270"/>
            <ac:picMk id="9" creationId="{103F8F73-97AA-3045-F785-98B583FAA096}"/>
          </ac:picMkLst>
        </pc:picChg>
        <pc:picChg chg="mod">
          <ac:chgData name="BOEHM Frederic, GOV/ACIG" userId="8180853f-1111-42df-8add-fa11693b6ae4" providerId="ADAL" clId="{0836ABC6-9251-4ABA-9DD3-240977672300}" dt="2025-03-20T15:16:11.490" v="1739" actId="1076"/>
          <ac:picMkLst>
            <pc:docMk/>
            <pc:sldMk cId="3025642070" sldId="1270"/>
            <ac:picMk id="11" creationId="{7E56ABB4-4864-BA1D-9A4C-F8EC3CEA9EEF}"/>
          </ac:picMkLst>
        </pc:picChg>
        <pc:picChg chg="del">
          <ac:chgData name="BOEHM Frederic, GOV/ACIG" userId="8180853f-1111-42df-8add-fa11693b6ae4" providerId="ADAL" clId="{0836ABC6-9251-4ABA-9DD3-240977672300}" dt="2025-03-20T15:15:22.742" v="1726" actId="478"/>
          <ac:picMkLst>
            <pc:docMk/>
            <pc:sldMk cId="3025642070" sldId="1270"/>
            <ac:picMk id="12" creationId="{F4C73582-36C2-E613-AADA-CAFD2385774F}"/>
          </ac:picMkLst>
        </pc:picChg>
        <pc:picChg chg="del">
          <ac:chgData name="BOEHM Frederic, GOV/ACIG" userId="8180853f-1111-42df-8add-fa11693b6ae4" providerId="ADAL" clId="{0836ABC6-9251-4ABA-9DD3-240977672300}" dt="2025-03-20T15:15:24.881" v="1727" actId="478"/>
          <ac:picMkLst>
            <pc:docMk/>
            <pc:sldMk cId="3025642070" sldId="1270"/>
            <ac:picMk id="14" creationId="{E8D6D6EB-BBB6-B763-F1E8-B08A23A8C4C8}"/>
          </ac:picMkLst>
        </pc:picChg>
        <pc:picChg chg="mod">
          <ac:chgData name="BOEHM Frederic, GOV/ACIG" userId="8180853f-1111-42df-8add-fa11693b6ae4" providerId="ADAL" clId="{0836ABC6-9251-4ABA-9DD3-240977672300}" dt="2025-03-20T15:16:14.766" v="1740" actId="1076"/>
          <ac:picMkLst>
            <pc:docMk/>
            <pc:sldMk cId="3025642070" sldId="1270"/>
            <ac:picMk id="15" creationId="{36CCE177-CA38-4ED2-6A57-FE1161EE7853}"/>
          </ac:picMkLst>
        </pc:picChg>
        <pc:picChg chg="del">
          <ac:chgData name="BOEHM Frederic, GOV/ACIG" userId="8180853f-1111-42df-8add-fa11693b6ae4" providerId="ADAL" clId="{0836ABC6-9251-4ABA-9DD3-240977672300}" dt="2025-03-20T15:15:19.635" v="1725" actId="478"/>
          <ac:picMkLst>
            <pc:docMk/>
            <pc:sldMk cId="3025642070" sldId="1270"/>
            <ac:picMk id="16" creationId="{6B8004E7-42A0-134E-8372-6193184FA54E}"/>
          </ac:picMkLst>
        </pc:picChg>
        <pc:picChg chg="del">
          <ac:chgData name="BOEHM Frederic, GOV/ACIG" userId="8180853f-1111-42df-8add-fa11693b6ae4" providerId="ADAL" clId="{0836ABC6-9251-4ABA-9DD3-240977672300}" dt="2025-03-20T15:15:19.635" v="1725" actId="478"/>
          <ac:picMkLst>
            <pc:docMk/>
            <pc:sldMk cId="3025642070" sldId="1270"/>
            <ac:picMk id="18" creationId="{601CA08F-36E0-2B3E-4274-3DCA420A9C94}"/>
          </ac:picMkLst>
        </pc:picChg>
        <pc:picChg chg="del">
          <ac:chgData name="BOEHM Frederic, GOV/ACIG" userId="8180853f-1111-42df-8add-fa11693b6ae4" providerId="ADAL" clId="{0836ABC6-9251-4ABA-9DD3-240977672300}" dt="2025-03-20T15:15:19.635" v="1725" actId="478"/>
          <ac:picMkLst>
            <pc:docMk/>
            <pc:sldMk cId="3025642070" sldId="1270"/>
            <ac:picMk id="20" creationId="{B2E5D852-8B53-BA39-162B-60BE3FFC041B}"/>
          </ac:picMkLst>
        </pc:picChg>
        <pc:picChg chg="del mod">
          <ac:chgData name="BOEHM Frederic, GOV/ACIG" userId="8180853f-1111-42df-8add-fa11693b6ae4" providerId="ADAL" clId="{0836ABC6-9251-4ABA-9DD3-240977672300}" dt="2025-03-20T15:15:19.635" v="1725" actId="478"/>
          <ac:picMkLst>
            <pc:docMk/>
            <pc:sldMk cId="3025642070" sldId="1270"/>
            <ac:picMk id="22" creationId="{1D32CAFD-D0D0-EED7-54D0-0AE7BF34C3E3}"/>
          </ac:picMkLst>
        </pc:picChg>
      </pc:sldChg>
      <pc:sldChg chg="addSp delSp modSp new mod modClrScheme modAnim chgLayout">
        <pc:chgData name="BOEHM Frederic, GOV/ACIG" userId="8180853f-1111-42df-8add-fa11693b6ae4" providerId="ADAL" clId="{0836ABC6-9251-4ABA-9DD3-240977672300}" dt="2025-03-21T13:54:51.179" v="2282"/>
        <pc:sldMkLst>
          <pc:docMk/>
          <pc:sldMk cId="2588838761" sldId="1271"/>
        </pc:sldMkLst>
        <pc:spChg chg="add del mod">
          <ac:chgData name="BOEHM Frederic, GOV/ACIG" userId="8180853f-1111-42df-8add-fa11693b6ae4" providerId="ADAL" clId="{0836ABC6-9251-4ABA-9DD3-240977672300}" dt="2025-03-20T15:48:23.554" v="1982"/>
          <ac:spMkLst>
            <pc:docMk/>
            <pc:sldMk cId="2588838761" sldId="1271"/>
            <ac:spMk id="2" creationId="{90851DC0-91D7-03D1-F190-9282B3A7165F}"/>
          </ac:spMkLst>
        </pc:spChg>
        <pc:spChg chg="mod ord modVis">
          <ac:chgData name="BOEHM Frederic, GOV/ACIG" userId="8180853f-1111-42df-8add-fa11693b6ae4" providerId="ADAL" clId="{0836ABC6-9251-4ABA-9DD3-240977672300}" dt="2025-03-20T15:44:45.041" v="1954" actId="26606"/>
          <ac:spMkLst>
            <pc:docMk/>
            <pc:sldMk cId="2588838761" sldId="1271"/>
            <ac:spMk id="3" creationId="{A61F1F14-2C8F-7B7C-471B-1A214C1FB788}"/>
          </ac:spMkLst>
        </pc:spChg>
        <pc:spChg chg="add mod">
          <ac:chgData name="BOEHM Frederic, GOV/ACIG" userId="8180853f-1111-42df-8add-fa11693b6ae4" providerId="ADAL" clId="{0836ABC6-9251-4ABA-9DD3-240977672300}" dt="2025-03-21T13:52:04.550" v="2252" actId="1076"/>
          <ac:spMkLst>
            <pc:docMk/>
            <pc:sldMk cId="2588838761" sldId="1271"/>
            <ac:spMk id="4" creationId="{A8790B1C-A210-FB3D-B8D1-B8798F4A5922}"/>
          </ac:spMkLst>
        </pc:spChg>
        <pc:spChg chg="add mod">
          <ac:chgData name="BOEHM Frederic, GOV/ACIG" userId="8180853f-1111-42df-8add-fa11693b6ae4" providerId="ADAL" clId="{0836ABC6-9251-4ABA-9DD3-240977672300}" dt="2025-03-21T13:52:34.401" v="2258" actId="14100"/>
          <ac:spMkLst>
            <pc:docMk/>
            <pc:sldMk cId="2588838761" sldId="1271"/>
            <ac:spMk id="5" creationId="{E76ABFFF-CBBF-A42E-0DC3-AF1225E66D61}"/>
          </ac:spMkLst>
        </pc:spChg>
        <pc:spChg chg="add del">
          <ac:chgData name="BOEHM Frederic, GOV/ACIG" userId="8180853f-1111-42df-8add-fa11693b6ae4" providerId="ADAL" clId="{0836ABC6-9251-4ABA-9DD3-240977672300}" dt="2025-03-21T13:52:25.245" v="2256" actId="11529"/>
          <ac:spMkLst>
            <pc:docMk/>
            <pc:sldMk cId="2588838761" sldId="1271"/>
            <ac:spMk id="8" creationId="{9C249983-4BE0-A301-1A86-EB5FFE973583}"/>
          </ac:spMkLst>
        </pc:spChg>
        <pc:spChg chg="add mod">
          <ac:chgData name="BOEHM Frederic, GOV/ACIG" userId="8180853f-1111-42df-8add-fa11693b6ae4" providerId="ADAL" clId="{0836ABC6-9251-4ABA-9DD3-240977672300}" dt="2025-03-21T13:52:50.451" v="2261" actId="14100"/>
          <ac:spMkLst>
            <pc:docMk/>
            <pc:sldMk cId="2588838761" sldId="1271"/>
            <ac:spMk id="9" creationId="{0F890B73-0521-2A36-D3D9-0D4B019D6BCF}"/>
          </ac:spMkLst>
        </pc:spChg>
        <pc:spChg chg="add mod">
          <ac:chgData name="BOEHM Frederic, GOV/ACIG" userId="8180853f-1111-42df-8add-fa11693b6ae4" providerId="ADAL" clId="{0836ABC6-9251-4ABA-9DD3-240977672300}" dt="2025-03-21T13:52:56.669" v="2266" actId="1037"/>
          <ac:spMkLst>
            <pc:docMk/>
            <pc:sldMk cId="2588838761" sldId="1271"/>
            <ac:spMk id="10" creationId="{6BBB8450-D519-803F-E3F5-9DF2AABEC389}"/>
          </ac:spMkLst>
        </pc:spChg>
        <pc:spChg chg="add mod">
          <ac:chgData name="BOEHM Frederic, GOV/ACIG" userId="8180853f-1111-42df-8add-fa11693b6ae4" providerId="ADAL" clId="{0836ABC6-9251-4ABA-9DD3-240977672300}" dt="2025-03-21T13:53:08.413" v="2269" actId="1076"/>
          <ac:spMkLst>
            <pc:docMk/>
            <pc:sldMk cId="2588838761" sldId="1271"/>
            <ac:spMk id="11" creationId="{FE5B6967-633A-C8F9-7AB0-C697FDC9AF08}"/>
          </ac:spMkLst>
        </pc:spChg>
        <pc:spChg chg="add del mod">
          <ac:chgData name="BOEHM Frederic, GOV/ACIG" userId="8180853f-1111-42df-8add-fa11693b6ae4" providerId="ADAL" clId="{0836ABC6-9251-4ABA-9DD3-240977672300}" dt="2025-03-21T13:54:36.443" v="2280" actId="478"/>
          <ac:spMkLst>
            <pc:docMk/>
            <pc:sldMk cId="2588838761" sldId="1271"/>
            <ac:spMk id="12" creationId="{DFC2698A-C099-E0E1-A49C-EF1BB359D5BF}"/>
          </ac:spMkLst>
        </pc:spChg>
        <pc:picChg chg="add del mod">
          <ac:chgData name="BOEHM Frederic, GOV/ACIG" userId="8180853f-1111-42df-8add-fa11693b6ae4" providerId="ADAL" clId="{0836ABC6-9251-4ABA-9DD3-240977672300}" dt="2025-03-20T15:44:21.064" v="1949" actId="478"/>
          <ac:picMkLst>
            <pc:docMk/>
            <pc:sldMk cId="2588838761" sldId="1271"/>
            <ac:picMk id="4" creationId="{838B2999-5BC8-E2E3-6289-D48AF152C5E0}"/>
          </ac:picMkLst>
        </pc:picChg>
        <pc:picChg chg="add mod">
          <ac:chgData name="BOEHM Frederic, GOV/ACIG" userId="8180853f-1111-42df-8add-fa11693b6ae4" providerId="ADAL" clId="{0836ABC6-9251-4ABA-9DD3-240977672300}" dt="2025-03-20T15:47:57.883" v="1965" actId="14100"/>
          <ac:picMkLst>
            <pc:docMk/>
            <pc:sldMk cId="2588838761" sldId="1271"/>
            <ac:picMk id="6" creationId="{72756472-0140-4D6F-866F-88D832AD8F60}"/>
          </ac:picMkLst>
        </pc:picChg>
        <pc:picChg chg="add mod">
          <ac:chgData name="BOEHM Frederic, GOV/ACIG" userId="8180853f-1111-42df-8add-fa11693b6ae4" providerId="ADAL" clId="{0836ABC6-9251-4ABA-9DD3-240977672300}" dt="2025-03-20T15:47:45.421" v="1962"/>
          <ac:picMkLst>
            <pc:docMk/>
            <pc:sldMk cId="2588838761" sldId="1271"/>
            <ac:picMk id="7" creationId="{EDE39071-B695-E74B-D02F-F709E61197FE}"/>
          </ac:picMkLst>
        </pc:picChg>
      </pc:sldChg>
      <pc:sldChg chg="addSp delSp modSp add mod delAnim">
        <pc:chgData name="BOEHM Frederic, GOV/ACIG" userId="8180853f-1111-42df-8add-fa11693b6ae4" providerId="ADAL" clId="{0836ABC6-9251-4ABA-9DD3-240977672300}" dt="2025-03-21T14:00:29.394" v="2310" actId="1076"/>
        <pc:sldMkLst>
          <pc:docMk/>
          <pc:sldMk cId="4071690396" sldId="1272"/>
        </pc:sldMkLst>
        <pc:spChg chg="del">
          <ac:chgData name="BOEHM Frederic, GOV/ACIG" userId="8180853f-1111-42df-8add-fa11693b6ae4" providerId="ADAL" clId="{0836ABC6-9251-4ABA-9DD3-240977672300}" dt="2025-03-21T13:58:24.149" v="2304" actId="478"/>
          <ac:spMkLst>
            <pc:docMk/>
            <pc:sldMk cId="4071690396" sldId="1272"/>
            <ac:spMk id="4" creationId="{BBA8E5C2-7D1B-9896-C958-7DA60A5B6E69}"/>
          </ac:spMkLst>
        </pc:spChg>
        <pc:spChg chg="del">
          <ac:chgData name="BOEHM Frederic, GOV/ACIG" userId="8180853f-1111-42df-8add-fa11693b6ae4" providerId="ADAL" clId="{0836ABC6-9251-4ABA-9DD3-240977672300}" dt="2025-03-21T13:58:24.149" v="2304" actId="478"/>
          <ac:spMkLst>
            <pc:docMk/>
            <pc:sldMk cId="4071690396" sldId="1272"/>
            <ac:spMk id="7" creationId="{97445F96-DBD5-B45E-EDFA-0D13AA5A9AF4}"/>
          </ac:spMkLst>
        </pc:spChg>
        <pc:spChg chg="del">
          <ac:chgData name="BOEHM Frederic, GOV/ACIG" userId="8180853f-1111-42df-8add-fa11693b6ae4" providerId="ADAL" clId="{0836ABC6-9251-4ABA-9DD3-240977672300}" dt="2025-03-21T13:58:24.149" v="2304" actId="478"/>
          <ac:spMkLst>
            <pc:docMk/>
            <pc:sldMk cId="4071690396" sldId="1272"/>
            <ac:spMk id="9" creationId="{37ED7002-D560-B5EC-2BC0-D7E9333BADF7}"/>
          </ac:spMkLst>
        </pc:spChg>
        <pc:spChg chg="del">
          <ac:chgData name="BOEHM Frederic, GOV/ACIG" userId="8180853f-1111-42df-8add-fa11693b6ae4" providerId="ADAL" clId="{0836ABC6-9251-4ABA-9DD3-240977672300}" dt="2025-03-21T13:58:24.149" v="2304" actId="478"/>
          <ac:spMkLst>
            <pc:docMk/>
            <pc:sldMk cId="4071690396" sldId="1272"/>
            <ac:spMk id="10" creationId="{783A8E3D-4987-E474-D4C5-8554EA4D5415}"/>
          </ac:spMkLst>
        </pc:spChg>
        <pc:picChg chg="del">
          <ac:chgData name="BOEHM Frederic, GOV/ACIG" userId="8180853f-1111-42df-8add-fa11693b6ae4" providerId="ADAL" clId="{0836ABC6-9251-4ABA-9DD3-240977672300}" dt="2025-03-21T13:58:24.149" v="2304" actId="478"/>
          <ac:picMkLst>
            <pc:docMk/>
            <pc:sldMk cId="4071690396" sldId="1272"/>
            <ac:picMk id="8" creationId="{C71EC8D8-81C2-DC51-AAB4-36934C1C7301}"/>
          </ac:picMkLst>
        </pc:picChg>
        <pc:picChg chg="add mod">
          <ac:chgData name="BOEHM Frederic, GOV/ACIG" userId="8180853f-1111-42df-8add-fa11693b6ae4" providerId="ADAL" clId="{0836ABC6-9251-4ABA-9DD3-240977672300}" dt="2025-03-21T14:00:29.394" v="2310" actId="1076"/>
          <ac:picMkLst>
            <pc:docMk/>
            <pc:sldMk cId="4071690396" sldId="1272"/>
            <ac:picMk id="12" creationId="{D1E7C922-D2F5-8279-0BF7-3A1A9C37F87F}"/>
          </ac:picMkLst>
        </pc:picChg>
      </pc:sldChg>
    </pc:docChg>
  </pc:docChgLst>
  <pc:docChgLst>
    <pc:chgData name="BOEHM Frederic, GOV/ACIG" userId="8180853f-1111-42df-8add-fa11693b6ae4" providerId="ADAL" clId="{1A48DD9F-05BA-4CB1-ACFB-7881C7D6BFC4}"/>
    <pc:docChg chg="addSld delSld modSld">
      <pc:chgData name="BOEHM Frederic, GOV/ACIG" userId="8180853f-1111-42df-8add-fa11693b6ae4" providerId="ADAL" clId="{1A48DD9F-05BA-4CB1-ACFB-7881C7D6BFC4}" dt="2024-07-23T10:47:36.526" v="1"/>
      <pc:docMkLst>
        <pc:docMk/>
      </pc:docMkLst>
      <pc:sldChg chg="add del">
        <pc:chgData name="BOEHM Frederic, GOV/ACIG" userId="8180853f-1111-42df-8add-fa11693b6ae4" providerId="ADAL" clId="{1A48DD9F-05BA-4CB1-ACFB-7881C7D6BFC4}" dt="2024-07-23T10:47:36.526" v="1"/>
        <pc:sldMkLst>
          <pc:docMk/>
          <pc:sldMk cId="2825553907" sldId="478"/>
        </pc:sldMkLst>
      </pc:sldChg>
    </pc:docChg>
  </pc:docChgLst>
  <pc:docChgLst>
    <pc:chgData name="BOEHM Frederic, GOV/ACIG" userId="8180853f-1111-42df-8add-fa11693b6ae4" providerId="ADAL" clId="{FBD117D9-84BF-46DE-8572-C8EAA6A96A87}"/>
    <pc:docChg chg="custSel addSld modSld">
      <pc:chgData name="BOEHM Frederic, GOV/ACIG" userId="8180853f-1111-42df-8add-fa11693b6ae4" providerId="ADAL" clId="{FBD117D9-84BF-46DE-8572-C8EAA6A96A87}" dt="2024-07-22T12:30:28.459" v="91" actId="1076"/>
      <pc:docMkLst>
        <pc:docMk/>
      </pc:docMkLst>
      <pc:sldChg chg="addSp modSp new mod">
        <pc:chgData name="BOEHM Frederic, GOV/ACIG" userId="8180853f-1111-42df-8add-fa11693b6ae4" providerId="ADAL" clId="{FBD117D9-84BF-46DE-8572-C8EAA6A96A87}" dt="2024-07-22T12:30:28.459" v="91" actId="1076"/>
        <pc:sldMkLst>
          <pc:docMk/>
          <pc:sldMk cId="3165298381" sldId="613"/>
        </pc:sldMkLst>
        <pc:spChg chg="mod">
          <ac:chgData name="BOEHM Frederic, GOV/ACIG" userId="8180853f-1111-42df-8add-fa11693b6ae4" providerId="ADAL" clId="{FBD117D9-84BF-46DE-8572-C8EAA6A96A87}" dt="2024-07-22T12:30:09.455" v="88" actId="5793"/>
          <ac:spMkLst>
            <pc:docMk/>
            <pc:sldMk cId="3165298381" sldId="613"/>
            <ac:spMk id="2" creationId="{3E831339-87A2-AB14-FB65-9DDE3CF4CA6C}"/>
          </ac:spMkLst>
        </pc:spChg>
        <pc:picChg chg="add mod">
          <ac:chgData name="BOEHM Frederic, GOV/ACIG" userId="8180853f-1111-42df-8add-fa11693b6ae4" providerId="ADAL" clId="{FBD117D9-84BF-46DE-8572-C8EAA6A96A87}" dt="2024-07-22T12:30:17.123" v="89" actId="1076"/>
          <ac:picMkLst>
            <pc:docMk/>
            <pc:sldMk cId="3165298381" sldId="613"/>
            <ac:picMk id="5" creationId="{DD978CAC-3F59-4449-C3F3-BAF9DE11F839}"/>
          </ac:picMkLst>
        </pc:picChg>
        <pc:picChg chg="add mod">
          <ac:chgData name="BOEHM Frederic, GOV/ACIG" userId="8180853f-1111-42df-8add-fa11693b6ae4" providerId="ADAL" clId="{FBD117D9-84BF-46DE-8572-C8EAA6A96A87}" dt="2024-07-22T12:30:17.123" v="89" actId="1076"/>
          <ac:picMkLst>
            <pc:docMk/>
            <pc:sldMk cId="3165298381" sldId="613"/>
            <ac:picMk id="7" creationId="{D5027AF0-CE0B-1EF6-7677-F82CC87DE2CF}"/>
          </ac:picMkLst>
        </pc:picChg>
        <pc:picChg chg="add mod">
          <ac:chgData name="BOEHM Frederic, GOV/ACIG" userId="8180853f-1111-42df-8add-fa11693b6ae4" providerId="ADAL" clId="{FBD117D9-84BF-46DE-8572-C8EAA6A96A87}" dt="2024-07-22T12:30:28.459" v="91" actId="1076"/>
          <ac:picMkLst>
            <pc:docMk/>
            <pc:sldMk cId="3165298381" sldId="613"/>
            <ac:picMk id="9" creationId="{DCCE110E-8929-07ED-0976-C061BB2AC084}"/>
          </ac:picMkLst>
        </pc:picChg>
      </pc:sldChg>
    </pc:docChg>
  </pc:docChgLst>
  <pc:docChgLst>
    <pc:chgData name="BOEHM Frederic, GOV/ACIG" userId="8180853f-1111-42df-8add-fa11693b6ae4" providerId="ADAL" clId="{FDA237E1-7BFB-4845-9114-6739741F3B36}"/>
    <pc:docChg chg="custSel addSld delSld modSld sldOrd">
      <pc:chgData name="BOEHM Frederic, GOV/ACIG" userId="8180853f-1111-42df-8add-fa11693b6ae4" providerId="ADAL" clId="{FDA237E1-7BFB-4845-9114-6739741F3B36}" dt="2024-09-11T08:06:05.919" v="50" actId="1076"/>
      <pc:docMkLst>
        <pc:docMk/>
      </pc:docMkLst>
      <pc:sldChg chg="del">
        <pc:chgData name="BOEHM Frederic, GOV/ACIG" userId="8180853f-1111-42df-8add-fa11693b6ae4" providerId="ADAL" clId="{FDA237E1-7BFB-4845-9114-6739741F3B36}" dt="2024-09-11T08:04:39.154" v="43" actId="47"/>
        <pc:sldMkLst>
          <pc:docMk/>
          <pc:sldMk cId="2357055134" sldId="350"/>
        </pc:sldMkLst>
      </pc:sldChg>
      <pc:sldChg chg="addSp delSp modSp add mod ord">
        <pc:chgData name="BOEHM Frederic, GOV/ACIG" userId="8180853f-1111-42df-8add-fa11693b6ae4" providerId="ADAL" clId="{FDA237E1-7BFB-4845-9114-6739741F3B36}" dt="2024-09-11T08:04:42.533" v="45"/>
        <pc:sldMkLst>
          <pc:docMk/>
          <pc:sldMk cId="1658329119" sldId="456"/>
        </pc:sldMkLst>
        <pc:spChg chg="mod">
          <ac:chgData name="BOEHM Frederic, GOV/ACIG" userId="8180853f-1111-42df-8add-fa11693b6ae4" providerId="ADAL" clId="{FDA237E1-7BFB-4845-9114-6739741F3B36}" dt="2024-09-11T08:02:46.063" v="19"/>
          <ac:spMkLst>
            <pc:docMk/>
            <pc:sldMk cId="1658329119" sldId="456"/>
            <ac:spMk id="15" creationId="{5E884F89-B7C2-F19E-A47C-7D2585B3ED91}"/>
          </ac:spMkLst>
        </pc:spChg>
        <pc:grpChg chg="add mod">
          <ac:chgData name="BOEHM Frederic, GOV/ACIG" userId="8180853f-1111-42df-8add-fa11693b6ae4" providerId="ADAL" clId="{FDA237E1-7BFB-4845-9114-6739741F3B36}" dt="2024-09-11T08:03:08.091" v="29" actId="1035"/>
          <ac:grpSpMkLst>
            <pc:docMk/>
            <pc:sldMk cId="1658329119" sldId="456"/>
            <ac:grpSpMk id="6" creationId="{90CABD93-358A-5A15-4DCF-F58DDDD483E5}"/>
          </ac:grpSpMkLst>
        </pc:grpChg>
        <pc:grpChg chg="del">
          <ac:chgData name="BOEHM Frederic, GOV/ACIG" userId="8180853f-1111-42df-8add-fa11693b6ae4" providerId="ADAL" clId="{FDA237E1-7BFB-4845-9114-6739741F3B36}" dt="2024-09-11T08:02:29.762" v="17" actId="478"/>
          <ac:grpSpMkLst>
            <pc:docMk/>
            <pc:sldMk cId="1658329119" sldId="456"/>
            <ac:grpSpMk id="8" creationId="{00000000-0000-0000-0000-000000000000}"/>
          </ac:grpSpMkLst>
        </pc:grpChg>
        <pc:grpChg chg="mod">
          <ac:chgData name="BOEHM Frederic, GOV/ACIG" userId="8180853f-1111-42df-8add-fa11693b6ae4" providerId="ADAL" clId="{FDA237E1-7BFB-4845-9114-6739741F3B36}" dt="2024-09-11T08:03:14.216" v="41" actId="1036"/>
          <ac:grpSpMkLst>
            <pc:docMk/>
            <pc:sldMk cId="1658329119" sldId="456"/>
            <ac:grpSpMk id="14" creationId="{D19C47AD-4883-5DC0-6DFE-1978FA081FFB}"/>
          </ac:grpSpMkLst>
        </pc:grpChg>
        <pc:picChg chg="mod">
          <ac:chgData name="BOEHM Frederic, GOV/ACIG" userId="8180853f-1111-42df-8add-fa11693b6ae4" providerId="ADAL" clId="{FDA237E1-7BFB-4845-9114-6739741F3B36}" dt="2024-09-11T08:03:14.216" v="41" actId="1036"/>
          <ac:picMkLst>
            <pc:docMk/>
            <pc:sldMk cId="1658329119" sldId="456"/>
            <ac:picMk id="7" creationId="{5F3D3FE9-3769-E726-C7F2-F8226B37CEB2}"/>
          </ac:picMkLst>
        </pc:picChg>
        <pc:picChg chg="mod">
          <ac:chgData name="BOEHM Frederic, GOV/ACIG" userId="8180853f-1111-42df-8add-fa11693b6ae4" providerId="ADAL" clId="{FDA237E1-7BFB-4845-9114-6739741F3B36}" dt="2024-09-11T08:03:14.216" v="41" actId="1036"/>
          <ac:picMkLst>
            <pc:docMk/>
            <pc:sldMk cId="1658329119" sldId="456"/>
            <ac:picMk id="11" creationId="{00000000-0000-0000-0000-000000000000}"/>
          </ac:picMkLst>
        </pc:picChg>
        <pc:picChg chg="mod">
          <ac:chgData name="BOEHM Frederic, GOV/ACIG" userId="8180853f-1111-42df-8add-fa11693b6ae4" providerId="ADAL" clId="{FDA237E1-7BFB-4845-9114-6739741F3B36}" dt="2024-09-11T08:02:46.063" v="19"/>
          <ac:picMkLst>
            <pc:docMk/>
            <pc:sldMk cId="1658329119" sldId="456"/>
            <ac:picMk id="17" creationId="{76377448-70BB-FF3C-E0DC-ED68BCCA9192}"/>
          </ac:picMkLst>
        </pc:picChg>
        <pc:picChg chg="add mod">
          <ac:chgData name="BOEHM Frederic, GOV/ACIG" userId="8180853f-1111-42df-8add-fa11693b6ae4" providerId="ADAL" clId="{FDA237E1-7BFB-4845-9114-6739741F3B36}" dt="2024-09-11T08:03:05.911" v="24" actId="1076"/>
          <ac:picMkLst>
            <pc:docMk/>
            <pc:sldMk cId="1658329119" sldId="456"/>
            <ac:picMk id="18" creationId="{C51232DD-C31A-A9E5-8745-406C0D52F2A2}"/>
          </ac:picMkLst>
        </pc:picChg>
      </pc:sldChg>
      <pc:sldChg chg="add del">
        <pc:chgData name="BOEHM Frederic, GOV/ACIG" userId="8180853f-1111-42df-8add-fa11693b6ae4" providerId="ADAL" clId="{FDA237E1-7BFB-4845-9114-6739741F3B36}" dt="2024-09-11T08:01:36.176" v="10" actId="2696"/>
        <pc:sldMkLst>
          <pc:docMk/>
          <pc:sldMk cId="1851069452" sldId="456"/>
        </pc:sldMkLst>
      </pc:sldChg>
      <pc:sldChg chg="del">
        <pc:chgData name="BOEHM Frederic, GOV/ACIG" userId="8180853f-1111-42df-8add-fa11693b6ae4" providerId="ADAL" clId="{FDA237E1-7BFB-4845-9114-6739741F3B36}" dt="2024-09-11T08:00:08.476" v="1" actId="47"/>
        <pc:sldMkLst>
          <pc:docMk/>
          <pc:sldMk cId="2818354094" sldId="468"/>
        </pc:sldMkLst>
      </pc:sldChg>
      <pc:sldChg chg="del">
        <pc:chgData name="BOEHM Frederic, GOV/ACIG" userId="8180853f-1111-42df-8add-fa11693b6ae4" providerId="ADAL" clId="{FDA237E1-7BFB-4845-9114-6739741F3B36}" dt="2024-09-11T08:02:18.578" v="15" actId="47"/>
        <pc:sldMkLst>
          <pc:docMk/>
          <pc:sldMk cId="2825553907" sldId="478"/>
        </pc:sldMkLst>
      </pc:sldChg>
      <pc:sldChg chg="add ord">
        <pc:chgData name="BOEHM Frederic, GOV/ACIG" userId="8180853f-1111-42df-8add-fa11693b6ae4" providerId="ADAL" clId="{FDA237E1-7BFB-4845-9114-6739741F3B36}" dt="2024-09-11T08:00:32.773" v="6"/>
        <pc:sldMkLst>
          <pc:docMk/>
          <pc:sldMk cId="422601487" sldId="479"/>
        </pc:sldMkLst>
      </pc:sldChg>
      <pc:sldChg chg="add del">
        <pc:chgData name="BOEHM Frederic, GOV/ACIG" userId="8180853f-1111-42df-8add-fa11693b6ae4" providerId="ADAL" clId="{FDA237E1-7BFB-4845-9114-6739741F3B36}" dt="2024-09-11T08:02:11.279" v="14" actId="2696"/>
        <pc:sldMkLst>
          <pc:docMk/>
          <pc:sldMk cId="3523617021" sldId="482"/>
        </pc:sldMkLst>
      </pc:sldChg>
      <pc:sldChg chg="add">
        <pc:chgData name="BOEHM Frederic, GOV/ACIG" userId="8180853f-1111-42df-8add-fa11693b6ae4" providerId="ADAL" clId="{FDA237E1-7BFB-4845-9114-6739741F3B36}" dt="2024-09-11T08:02:21.164" v="16"/>
        <pc:sldMkLst>
          <pc:docMk/>
          <pc:sldMk cId="3880821268" sldId="482"/>
        </pc:sldMkLst>
      </pc:sldChg>
      <pc:sldChg chg="add">
        <pc:chgData name="BOEHM Frederic, GOV/ACIG" userId="8180853f-1111-42df-8add-fa11693b6ae4" providerId="ADAL" clId="{FDA237E1-7BFB-4845-9114-6739741F3B36}" dt="2024-09-11T08:02:21.164" v="16"/>
        <pc:sldMkLst>
          <pc:docMk/>
          <pc:sldMk cId="1149779839" sldId="486"/>
        </pc:sldMkLst>
      </pc:sldChg>
      <pc:sldChg chg="add del">
        <pc:chgData name="BOEHM Frederic, GOV/ACIG" userId="8180853f-1111-42df-8add-fa11693b6ae4" providerId="ADAL" clId="{FDA237E1-7BFB-4845-9114-6739741F3B36}" dt="2024-09-11T08:02:11.279" v="14" actId="2696"/>
        <pc:sldMkLst>
          <pc:docMk/>
          <pc:sldMk cId="2194602323" sldId="486"/>
        </pc:sldMkLst>
      </pc:sldChg>
      <pc:sldChg chg="add del">
        <pc:chgData name="BOEHM Frederic, GOV/ACIG" userId="8180853f-1111-42df-8add-fa11693b6ae4" providerId="ADAL" clId="{FDA237E1-7BFB-4845-9114-6739741F3B36}" dt="2024-09-11T08:02:11.279" v="14" actId="2696"/>
        <pc:sldMkLst>
          <pc:docMk/>
          <pc:sldMk cId="2146733522" sldId="487"/>
        </pc:sldMkLst>
      </pc:sldChg>
      <pc:sldChg chg="add">
        <pc:chgData name="BOEHM Frederic, GOV/ACIG" userId="8180853f-1111-42df-8add-fa11693b6ae4" providerId="ADAL" clId="{FDA237E1-7BFB-4845-9114-6739741F3B36}" dt="2024-09-11T08:02:21.164" v="16"/>
        <pc:sldMkLst>
          <pc:docMk/>
          <pc:sldMk cId="2810869849" sldId="487"/>
        </pc:sldMkLst>
      </pc:sldChg>
      <pc:sldChg chg="ord">
        <pc:chgData name="BOEHM Frederic, GOV/ACIG" userId="8180853f-1111-42df-8add-fa11693b6ae4" providerId="ADAL" clId="{FDA237E1-7BFB-4845-9114-6739741F3B36}" dt="2024-09-11T08:04:47.239" v="47"/>
        <pc:sldMkLst>
          <pc:docMk/>
          <pc:sldMk cId="1537275030" sldId="555"/>
        </pc:sldMkLst>
      </pc:sldChg>
      <pc:sldChg chg="addSp delSp modSp mod">
        <pc:chgData name="BOEHM Frederic, GOV/ACIG" userId="8180853f-1111-42df-8add-fa11693b6ae4" providerId="ADAL" clId="{FDA237E1-7BFB-4845-9114-6739741F3B36}" dt="2024-09-11T08:06:05.919" v="50" actId="1076"/>
        <pc:sldMkLst>
          <pc:docMk/>
          <pc:sldMk cId="1372378660" sldId="580"/>
        </pc:sldMkLst>
        <pc:picChg chg="del">
          <ac:chgData name="BOEHM Frederic, GOV/ACIG" userId="8180853f-1111-42df-8add-fa11693b6ae4" providerId="ADAL" clId="{FDA237E1-7BFB-4845-9114-6739741F3B36}" dt="2024-09-11T08:03:34.596" v="42" actId="478"/>
          <ac:picMkLst>
            <pc:docMk/>
            <pc:sldMk cId="1372378660" sldId="580"/>
            <ac:picMk id="4" creationId="{7549F66D-8587-B8C1-891C-4891F1ADD419}"/>
          </ac:picMkLst>
        </pc:picChg>
        <pc:picChg chg="add mod">
          <ac:chgData name="BOEHM Frederic, GOV/ACIG" userId="8180853f-1111-42df-8add-fa11693b6ae4" providerId="ADAL" clId="{FDA237E1-7BFB-4845-9114-6739741F3B36}" dt="2024-09-11T08:06:05.919" v="50" actId="1076"/>
          <ac:picMkLst>
            <pc:docMk/>
            <pc:sldMk cId="1372378660" sldId="580"/>
            <ac:picMk id="7" creationId="{DA109507-5A43-1DAE-C441-8472EEA272A0}"/>
          </ac:picMkLst>
        </pc:picChg>
      </pc:sldChg>
      <pc:sldChg chg="del">
        <pc:chgData name="BOEHM Frederic, GOV/ACIG" userId="8180853f-1111-42df-8add-fa11693b6ae4" providerId="ADAL" clId="{FDA237E1-7BFB-4845-9114-6739741F3B36}" dt="2024-09-11T08:00:22.979" v="4" actId="47"/>
        <pc:sldMkLst>
          <pc:docMk/>
          <pc:sldMk cId="1955066051" sldId="582"/>
        </pc:sldMkLst>
      </pc:sldChg>
      <pc:sldChg chg="del">
        <pc:chgData name="BOEHM Frederic, GOV/ACIG" userId="8180853f-1111-42df-8add-fa11693b6ae4" providerId="ADAL" clId="{FDA237E1-7BFB-4845-9114-6739741F3B36}" dt="2024-09-11T08:01:21.704" v="9" actId="47"/>
        <pc:sldMkLst>
          <pc:docMk/>
          <pc:sldMk cId="330339955" sldId="583"/>
        </pc:sldMkLst>
      </pc:sldChg>
      <pc:sldChg chg="ord">
        <pc:chgData name="BOEHM Frederic, GOV/ACIG" userId="8180853f-1111-42df-8add-fa11693b6ae4" providerId="ADAL" clId="{FDA237E1-7BFB-4845-9114-6739741F3B36}" dt="2024-09-11T08:00:58.619" v="8"/>
        <pc:sldMkLst>
          <pc:docMk/>
          <pc:sldMk cId="2689882179" sldId="609"/>
        </pc:sldMkLst>
      </pc:sldChg>
      <pc:sldChg chg="ord">
        <pc:chgData name="BOEHM Frederic, GOV/ACIG" userId="8180853f-1111-42df-8add-fa11693b6ae4" providerId="ADAL" clId="{FDA237E1-7BFB-4845-9114-6739741F3B36}" dt="2024-09-11T08:02:01.360" v="13"/>
        <pc:sldMkLst>
          <pc:docMk/>
          <pc:sldMk cId="3165298381" sldId="613"/>
        </pc:sldMkLst>
      </pc:sldChg>
      <pc:sldChg chg="add ord">
        <pc:chgData name="BOEHM Frederic, GOV/ACIG" userId="8180853f-1111-42df-8add-fa11693b6ae4" providerId="ADAL" clId="{FDA237E1-7BFB-4845-9114-6739741F3B36}" dt="2024-09-11T08:00:12.896" v="3"/>
        <pc:sldMkLst>
          <pc:docMk/>
          <pc:sldMk cId="355574252" sldId="614"/>
        </pc:sldMkLst>
      </pc:sldChg>
      <pc:sldChg chg="add del">
        <pc:chgData name="BOEHM Frederic, GOV/ACIG" userId="8180853f-1111-42df-8add-fa11693b6ae4" providerId="ADAL" clId="{FDA237E1-7BFB-4845-9114-6739741F3B36}" dt="2024-09-11T08:02:11.279" v="14" actId="2696"/>
        <pc:sldMkLst>
          <pc:docMk/>
          <pc:sldMk cId="1314265123" sldId="615"/>
        </pc:sldMkLst>
      </pc:sldChg>
      <pc:sldChg chg="add">
        <pc:chgData name="BOEHM Frederic, GOV/ACIG" userId="8180853f-1111-42df-8add-fa11693b6ae4" providerId="ADAL" clId="{FDA237E1-7BFB-4845-9114-6739741F3B36}" dt="2024-09-11T08:02:21.164" v="16"/>
        <pc:sldMkLst>
          <pc:docMk/>
          <pc:sldMk cId="3239571551" sldId="61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oehm_f\OneDrive%20-%20OECD\Evidence-base\OECD%20Datasets\Copy%20of%20GOV%20briefing%20-%20trust%20graph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oecd-my.sharepoint.com/personal/juliette_martinez-rossignol_oecd_org/Documents/Working%20docs%20and%20tables/Integrity%20Indicator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Poca/Ninguna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Sheet1!$A$3:$A$4</c:f>
              <c:strCache>
                <c:ptCount val="2"/>
                <c:pt idx="0">
                  <c:v>ALC</c:v>
                </c:pt>
                <c:pt idx="1">
                  <c:v>OECD</c:v>
                </c:pt>
              </c:strCache>
            </c:strRef>
          </c:cat>
          <c:val>
            <c:numRef>
              <c:f>Sheet1!$B$3:$B$4</c:f>
              <c:numCache>
                <c:formatCode>0%</c:formatCode>
                <c:ptCount val="2"/>
                <c:pt idx="0">
                  <c:v>0.35</c:v>
                </c:pt>
                <c:pt idx="1">
                  <c:v>0.44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7F-4AAB-9278-64144184F6EE}"/>
            </c:ext>
          </c:extLst>
        </c:ser>
        <c:ser>
          <c:idx val="1"/>
          <c:order val="1"/>
          <c:tx>
            <c:strRef>
              <c:f>Sheet1!$C$2</c:f>
              <c:strCache>
                <c:ptCount val="1"/>
                <c:pt idx="0">
                  <c:v>Mucha/Algo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Sheet1!$A$3:$A$4</c:f>
              <c:strCache>
                <c:ptCount val="2"/>
                <c:pt idx="0">
                  <c:v>ALC</c:v>
                </c:pt>
                <c:pt idx="1">
                  <c:v>OECD</c:v>
                </c:pt>
              </c:strCache>
            </c:strRef>
          </c:cat>
          <c:val>
            <c:numRef>
              <c:f>Sheet1!$C$3:$C$4</c:f>
              <c:numCache>
                <c:formatCode>0%</c:formatCode>
                <c:ptCount val="2"/>
                <c:pt idx="0">
                  <c:v>0.14000000000000001</c:v>
                </c:pt>
                <c:pt idx="1">
                  <c:v>0.39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57F-4AAB-9278-64144184F6EE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115989200"/>
        <c:axId val="115988720"/>
      </c:barChart>
      <c:catAx>
        <c:axId val="115989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15988720"/>
        <c:crosses val="autoZero"/>
        <c:auto val="1"/>
        <c:lblAlgn val="ctr"/>
        <c:lblOffset val="100"/>
        <c:noMultiLvlLbl val="0"/>
      </c:catAx>
      <c:valAx>
        <c:axId val="1159887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15989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963-441E-A050-1659FBF8696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963-441E-A050-1659FBF8696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lt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Sheet1!$A$6:$A$10</c:f>
              <c:strCache>
                <c:ptCount val="5"/>
                <c:pt idx="0">
                  <c:v>Integridad</c:v>
                </c:pt>
                <c:pt idx="1">
                  <c:v>Apertura</c:v>
                </c:pt>
                <c:pt idx="2">
                  <c:v>Capacidad de respuesta</c:v>
                </c:pt>
                <c:pt idx="3">
                  <c:v>Equidad (fairness)</c:v>
                </c:pt>
                <c:pt idx="4">
                  <c:v>Fiabilidad</c:v>
                </c:pt>
              </c:strCache>
            </c:strRef>
          </c:cat>
          <c:val>
            <c:numRef>
              <c:f>Sheet1!$B$6:$B$10</c:f>
              <c:numCache>
                <c:formatCode>General</c:formatCode>
                <c:ptCount val="5"/>
                <c:pt idx="0">
                  <c:v>0.39900000000000002</c:v>
                </c:pt>
                <c:pt idx="1">
                  <c:v>0.32100000000000001</c:v>
                </c:pt>
                <c:pt idx="2">
                  <c:v>0.28999999999999998</c:v>
                </c:pt>
                <c:pt idx="3">
                  <c:v>0.218</c:v>
                </c:pt>
                <c:pt idx="4">
                  <c:v>0.216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963-441E-A050-1659FBF86961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210532728"/>
        <c:axId val="210532400"/>
      </c:barChart>
      <c:catAx>
        <c:axId val="210532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+mn-ea"/>
                <a:cs typeface="+mn-cs"/>
              </a:defRPr>
            </a:pPr>
            <a:endParaRPr lang="en-US"/>
          </a:p>
        </c:txPr>
        <c:crossAx val="210532400"/>
        <c:crosses val="autoZero"/>
        <c:auto val="1"/>
        <c:lblAlgn val="ctr"/>
        <c:lblOffset val="100"/>
        <c:noMultiLvlLbl val="0"/>
      </c:catAx>
      <c:valAx>
        <c:axId val="2105324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0532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'LAC averages (2025)'!$A$59</c:f>
              <c:strCache>
                <c:ptCount val="1"/>
                <c:pt idx="0">
                  <c:v>Marco normativo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'LAC averages (2025)'!$B$58:$G$58</c:f>
              <c:strCache>
                <c:ptCount val="6"/>
                <c:pt idx="0">
                  <c:v>Estrategia anticorrupción </c:v>
                </c:pt>
                <c:pt idx="1">
                  <c:v>Gestión de riesgos y auditoría</c:v>
                </c:pt>
                <c:pt idx="2">
                  <c:v>Cabildeo</c:v>
                </c:pt>
                <c:pt idx="3">
                  <c:v>Conflicto de interes</c:v>
                </c:pt>
                <c:pt idx="4">
                  <c:v>Financiamiento politico</c:v>
                </c:pt>
                <c:pt idx="5">
                  <c:v>Transparencia de la informacion publica</c:v>
                </c:pt>
              </c:strCache>
            </c:strRef>
          </c:cat>
          <c:val>
            <c:numRef>
              <c:f>'LAC averages (2025)'!$B$59:$G$59</c:f>
              <c:numCache>
                <c:formatCode>General</c:formatCode>
                <c:ptCount val="6"/>
                <c:pt idx="0" formatCode="0.00">
                  <c:v>57.142857142857146</c:v>
                </c:pt>
                <c:pt idx="1">
                  <c:v>80</c:v>
                </c:pt>
                <c:pt idx="2" formatCode="0">
                  <c:v>75</c:v>
                </c:pt>
                <c:pt idx="3">
                  <c:v>75</c:v>
                </c:pt>
                <c:pt idx="4">
                  <c:v>75</c:v>
                </c:pt>
                <c:pt idx="5" formatCode="0.00">
                  <c:v>77.777777777777771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7F-4E46-AC4E-87BDB88C1138}"/>
            </c:ext>
          </c:extLst>
        </c:ser>
        <c:ser>
          <c:idx val="1"/>
          <c:order val="1"/>
          <c:tx>
            <c:strRef>
              <c:f>'LAC averages (2025)'!$A$60</c:f>
              <c:strCache>
                <c:ptCount val="1"/>
                <c:pt idx="0">
                  <c:v>Implementación</c:v>
                </c:pt>
              </c:strCache>
            </c:strRef>
          </c:tx>
          <c:spPr>
            <a:solidFill>
              <a:schemeClr val="accent2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'LAC averages (2025)'!$B$58:$G$58</c:f>
              <c:strCache>
                <c:ptCount val="6"/>
                <c:pt idx="0">
                  <c:v>Estrategia anticorrupción </c:v>
                </c:pt>
                <c:pt idx="1">
                  <c:v>Gestión de riesgos y auditoría</c:v>
                </c:pt>
                <c:pt idx="2">
                  <c:v>Cabildeo</c:v>
                </c:pt>
                <c:pt idx="3">
                  <c:v>Conflicto de interes</c:v>
                </c:pt>
                <c:pt idx="4">
                  <c:v>Financiamiento politico</c:v>
                </c:pt>
                <c:pt idx="5">
                  <c:v>Transparencia de la informacion publica</c:v>
                </c:pt>
              </c:strCache>
            </c:strRef>
          </c:cat>
          <c:val>
            <c:numRef>
              <c:f>'LAC averages (2025)'!$B$60:$G$60</c:f>
              <c:numCache>
                <c:formatCode>General</c:formatCode>
                <c:ptCount val="6"/>
                <c:pt idx="0">
                  <c:v>25</c:v>
                </c:pt>
                <c:pt idx="1">
                  <c:v>10</c:v>
                </c:pt>
                <c:pt idx="2" formatCode="0.00">
                  <c:v>11.111111111111111</c:v>
                </c:pt>
                <c:pt idx="3">
                  <c:v>33</c:v>
                </c:pt>
                <c:pt idx="4" formatCode="0.00">
                  <c:v>42.857142857142854</c:v>
                </c:pt>
                <c:pt idx="5">
                  <c:v>62.5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7F-4E46-AC4E-87BDB88C11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897223175"/>
        <c:axId val="897251847"/>
      </c:barChart>
      <c:catAx>
        <c:axId val="8972231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897251847"/>
        <c:crosses val="autoZero"/>
        <c:auto val="1"/>
        <c:lblAlgn val="ctr"/>
        <c:lblOffset val="100"/>
        <c:noMultiLvlLbl val="0"/>
      </c:catAx>
      <c:valAx>
        <c:axId val="897251847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8972231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spPr/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516BCF-A272-4915-B321-F5980AD13A6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70C990C-8E4F-48E9-B243-98E1C0811A78}">
      <dgm:prSet phldrT="[Text]" custT="1"/>
      <dgm:spPr/>
      <dgm:t>
        <a:bodyPr/>
        <a:lstStyle/>
        <a:p>
          <a:r>
            <a:rPr lang="pt-BR" sz="1800" dirty="0">
              <a:latin typeface="+mj-lt"/>
            </a:rPr>
            <a:t>O trabalho da OCDE sobre Integridade Pública</a:t>
          </a:r>
          <a:endParaRPr lang="en-GB" sz="1800" dirty="0">
            <a:latin typeface="+mj-lt"/>
          </a:endParaRPr>
        </a:p>
      </dgm:t>
    </dgm:pt>
    <dgm:pt modelId="{C1FB7F3C-1E68-478E-BE14-00AA3A02CD85}" type="parTrans" cxnId="{63201758-3FFC-47E5-BAC1-5085FF130053}">
      <dgm:prSet/>
      <dgm:spPr/>
      <dgm:t>
        <a:bodyPr/>
        <a:lstStyle/>
        <a:p>
          <a:endParaRPr lang="en-GB" sz="1800">
            <a:latin typeface="+mj-lt"/>
          </a:endParaRPr>
        </a:p>
      </dgm:t>
    </dgm:pt>
    <dgm:pt modelId="{0D782F53-18C9-4FA7-8B3A-0127040472FE}" type="sibTrans" cxnId="{63201758-3FFC-47E5-BAC1-5085FF130053}">
      <dgm:prSet/>
      <dgm:spPr/>
      <dgm:t>
        <a:bodyPr/>
        <a:lstStyle/>
        <a:p>
          <a:endParaRPr lang="en-GB" sz="1800">
            <a:latin typeface="+mj-lt"/>
          </a:endParaRPr>
        </a:p>
      </dgm:t>
    </dgm:pt>
    <dgm:pt modelId="{1FE7311F-E7EA-4740-8020-685447870426}">
      <dgm:prSet phldrT="[Text]" custT="1"/>
      <dgm:spPr/>
      <dgm:t>
        <a:bodyPr/>
        <a:lstStyle/>
        <a:p>
          <a:r>
            <a:rPr lang="pt-BR" sz="1800" dirty="0">
              <a:latin typeface="+mj-lt"/>
            </a:rPr>
            <a:t>A Recomendação da OCDE sobre Integridade Pública</a:t>
          </a:r>
          <a:endParaRPr lang="en-GB" sz="1800" dirty="0">
            <a:latin typeface="+mj-lt"/>
          </a:endParaRPr>
        </a:p>
      </dgm:t>
    </dgm:pt>
    <dgm:pt modelId="{89358D78-1AD8-4CD2-BACE-4B80B47EBDB6}" type="parTrans" cxnId="{9EAE1EF2-0C16-4BFE-9BEC-D479B56AD970}">
      <dgm:prSet/>
      <dgm:spPr/>
      <dgm:t>
        <a:bodyPr/>
        <a:lstStyle/>
        <a:p>
          <a:endParaRPr lang="en-GB" sz="1800">
            <a:latin typeface="+mj-lt"/>
          </a:endParaRPr>
        </a:p>
      </dgm:t>
    </dgm:pt>
    <dgm:pt modelId="{347020A5-B668-4DE4-8F37-A539CB466B5B}" type="sibTrans" cxnId="{9EAE1EF2-0C16-4BFE-9BEC-D479B56AD970}">
      <dgm:prSet/>
      <dgm:spPr/>
      <dgm:t>
        <a:bodyPr/>
        <a:lstStyle/>
        <a:p>
          <a:endParaRPr lang="en-GB" sz="1800">
            <a:latin typeface="+mj-lt"/>
          </a:endParaRPr>
        </a:p>
      </dgm:t>
    </dgm:pt>
    <dgm:pt modelId="{C3FC83A7-D6B9-448F-B58A-39C391BED485}">
      <dgm:prSet phldrT="[Text]" custT="1"/>
      <dgm:spPr/>
      <dgm:t>
        <a:bodyPr/>
        <a:lstStyle/>
        <a:p>
          <a:r>
            <a:rPr lang="pt-BR" sz="1800" dirty="0">
              <a:latin typeface="+mj-lt"/>
            </a:rPr>
            <a:t>Desafios nos países da OCDE e na América Latina</a:t>
          </a:r>
          <a:endParaRPr lang="en-GB" sz="1800" dirty="0">
            <a:latin typeface="+mj-lt"/>
          </a:endParaRPr>
        </a:p>
      </dgm:t>
    </dgm:pt>
    <dgm:pt modelId="{C0A5817C-11B0-42D7-A9D5-4C41B963D834}" type="parTrans" cxnId="{85FFA8E7-EE3E-4106-8180-B30539CF8ECB}">
      <dgm:prSet/>
      <dgm:spPr/>
      <dgm:t>
        <a:bodyPr/>
        <a:lstStyle/>
        <a:p>
          <a:endParaRPr lang="en-GB" sz="1800">
            <a:latin typeface="+mj-lt"/>
          </a:endParaRPr>
        </a:p>
      </dgm:t>
    </dgm:pt>
    <dgm:pt modelId="{21F3C7AA-2559-4C1A-9295-EC6D27DA988E}" type="sibTrans" cxnId="{85FFA8E7-EE3E-4106-8180-B30539CF8ECB}">
      <dgm:prSet/>
      <dgm:spPr/>
      <dgm:t>
        <a:bodyPr/>
        <a:lstStyle/>
        <a:p>
          <a:endParaRPr lang="en-GB" sz="1800">
            <a:latin typeface="+mj-lt"/>
          </a:endParaRPr>
        </a:p>
      </dgm:t>
    </dgm:pt>
    <dgm:pt modelId="{3582E77C-C401-47F4-AC11-39E5F6AB13EE}" type="pres">
      <dgm:prSet presAssocID="{C7516BCF-A272-4915-B321-F5980AD13A63}" presName="Name0" presStyleCnt="0">
        <dgm:presLayoutVars>
          <dgm:chMax val="7"/>
          <dgm:chPref val="7"/>
          <dgm:dir/>
        </dgm:presLayoutVars>
      </dgm:prSet>
      <dgm:spPr/>
    </dgm:pt>
    <dgm:pt modelId="{78F00449-5071-467F-9060-6DF2F9CA2A24}" type="pres">
      <dgm:prSet presAssocID="{C7516BCF-A272-4915-B321-F5980AD13A63}" presName="Name1" presStyleCnt="0"/>
      <dgm:spPr/>
    </dgm:pt>
    <dgm:pt modelId="{DBB0D16D-F562-4959-A6E5-8B7465D1397B}" type="pres">
      <dgm:prSet presAssocID="{C7516BCF-A272-4915-B321-F5980AD13A63}" presName="cycle" presStyleCnt="0"/>
      <dgm:spPr/>
    </dgm:pt>
    <dgm:pt modelId="{30231022-07D5-473C-BD7A-26BB6A17320C}" type="pres">
      <dgm:prSet presAssocID="{C7516BCF-A272-4915-B321-F5980AD13A63}" presName="srcNode" presStyleLbl="node1" presStyleIdx="0" presStyleCnt="3"/>
      <dgm:spPr/>
    </dgm:pt>
    <dgm:pt modelId="{20C3F030-75CB-4A8E-BB16-A21D469B7DF8}" type="pres">
      <dgm:prSet presAssocID="{C7516BCF-A272-4915-B321-F5980AD13A63}" presName="conn" presStyleLbl="parChTrans1D2" presStyleIdx="0" presStyleCnt="1"/>
      <dgm:spPr/>
    </dgm:pt>
    <dgm:pt modelId="{33F4E913-983C-4124-B0C4-1C044A19C9E3}" type="pres">
      <dgm:prSet presAssocID="{C7516BCF-A272-4915-B321-F5980AD13A63}" presName="extraNode" presStyleLbl="node1" presStyleIdx="0" presStyleCnt="3"/>
      <dgm:spPr/>
    </dgm:pt>
    <dgm:pt modelId="{826ADA70-02BF-44FC-ACFB-168B558ACBA8}" type="pres">
      <dgm:prSet presAssocID="{C7516BCF-A272-4915-B321-F5980AD13A63}" presName="dstNode" presStyleLbl="node1" presStyleIdx="0" presStyleCnt="3"/>
      <dgm:spPr/>
    </dgm:pt>
    <dgm:pt modelId="{FBEF7DF9-92FC-4E55-A6D8-8D735DE15528}" type="pres">
      <dgm:prSet presAssocID="{970C990C-8E4F-48E9-B243-98E1C0811A78}" presName="text_1" presStyleLbl="node1" presStyleIdx="0" presStyleCnt="3">
        <dgm:presLayoutVars>
          <dgm:bulletEnabled val="1"/>
        </dgm:presLayoutVars>
      </dgm:prSet>
      <dgm:spPr/>
    </dgm:pt>
    <dgm:pt modelId="{E7A2CD92-7754-4A81-B9EF-0A71760B5A61}" type="pres">
      <dgm:prSet presAssocID="{970C990C-8E4F-48E9-B243-98E1C0811A78}" presName="accent_1" presStyleCnt="0"/>
      <dgm:spPr/>
    </dgm:pt>
    <dgm:pt modelId="{9DFCE761-7AEB-4449-A437-8F6D31F2B4A1}" type="pres">
      <dgm:prSet presAssocID="{970C990C-8E4F-48E9-B243-98E1C0811A78}" presName="accentRepeatNode" presStyleLbl="solidFgAcc1" presStyleIdx="0" presStyleCnt="3"/>
      <dgm:spPr/>
    </dgm:pt>
    <dgm:pt modelId="{747C55F8-4E2F-4D23-9E7A-E813300C06A6}" type="pres">
      <dgm:prSet presAssocID="{1FE7311F-E7EA-4740-8020-685447870426}" presName="text_2" presStyleLbl="node1" presStyleIdx="1" presStyleCnt="3">
        <dgm:presLayoutVars>
          <dgm:bulletEnabled val="1"/>
        </dgm:presLayoutVars>
      </dgm:prSet>
      <dgm:spPr/>
    </dgm:pt>
    <dgm:pt modelId="{AD1ACA16-2C99-4F88-835F-0FFD45592008}" type="pres">
      <dgm:prSet presAssocID="{1FE7311F-E7EA-4740-8020-685447870426}" presName="accent_2" presStyleCnt="0"/>
      <dgm:spPr/>
    </dgm:pt>
    <dgm:pt modelId="{5D29C1F0-E688-41B4-B672-C5AB421C5144}" type="pres">
      <dgm:prSet presAssocID="{1FE7311F-E7EA-4740-8020-685447870426}" presName="accentRepeatNode" presStyleLbl="solidFgAcc1" presStyleIdx="1" presStyleCnt="3"/>
      <dgm:spPr/>
    </dgm:pt>
    <dgm:pt modelId="{C7C05B79-CCB8-4BBE-A870-773F354FD0DB}" type="pres">
      <dgm:prSet presAssocID="{C3FC83A7-D6B9-448F-B58A-39C391BED485}" presName="text_3" presStyleLbl="node1" presStyleIdx="2" presStyleCnt="3">
        <dgm:presLayoutVars>
          <dgm:bulletEnabled val="1"/>
        </dgm:presLayoutVars>
      </dgm:prSet>
      <dgm:spPr/>
    </dgm:pt>
    <dgm:pt modelId="{F89EB289-9CDB-4CE3-AD76-3545A98F522F}" type="pres">
      <dgm:prSet presAssocID="{C3FC83A7-D6B9-448F-B58A-39C391BED485}" presName="accent_3" presStyleCnt="0"/>
      <dgm:spPr/>
    </dgm:pt>
    <dgm:pt modelId="{5F4FE082-3019-439E-8BB5-9C29C77AEE15}" type="pres">
      <dgm:prSet presAssocID="{C3FC83A7-D6B9-448F-B58A-39C391BED485}" presName="accentRepeatNode" presStyleLbl="solidFgAcc1" presStyleIdx="2" presStyleCnt="3"/>
      <dgm:spPr/>
    </dgm:pt>
  </dgm:ptLst>
  <dgm:cxnLst>
    <dgm:cxn modelId="{4074B406-B679-4487-BC88-0E3D5C9AF5A7}" type="presOf" srcId="{C7516BCF-A272-4915-B321-F5980AD13A63}" destId="{3582E77C-C401-47F4-AC11-39E5F6AB13EE}" srcOrd="0" destOrd="0" presId="urn:microsoft.com/office/officeart/2008/layout/VerticalCurvedList"/>
    <dgm:cxn modelId="{2C3DED21-FDDF-4987-AC7C-1B99B8F1C376}" type="presOf" srcId="{0D782F53-18C9-4FA7-8B3A-0127040472FE}" destId="{20C3F030-75CB-4A8E-BB16-A21D469B7DF8}" srcOrd="0" destOrd="0" presId="urn:microsoft.com/office/officeart/2008/layout/VerticalCurvedList"/>
    <dgm:cxn modelId="{922E9B61-CD92-420F-B4FB-E118C501F837}" type="presOf" srcId="{1FE7311F-E7EA-4740-8020-685447870426}" destId="{747C55F8-4E2F-4D23-9E7A-E813300C06A6}" srcOrd="0" destOrd="0" presId="urn:microsoft.com/office/officeart/2008/layout/VerticalCurvedList"/>
    <dgm:cxn modelId="{63201758-3FFC-47E5-BAC1-5085FF130053}" srcId="{C7516BCF-A272-4915-B321-F5980AD13A63}" destId="{970C990C-8E4F-48E9-B243-98E1C0811A78}" srcOrd="0" destOrd="0" parTransId="{C1FB7F3C-1E68-478E-BE14-00AA3A02CD85}" sibTransId="{0D782F53-18C9-4FA7-8B3A-0127040472FE}"/>
    <dgm:cxn modelId="{A40A629B-1CC7-4A38-95DE-B131F2000E63}" type="presOf" srcId="{C3FC83A7-D6B9-448F-B58A-39C391BED485}" destId="{C7C05B79-CCB8-4BBE-A870-773F354FD0DB}" srcOrd="0" destOrd="0" presId="urn:microsoft.com/office/officeart/2008/layout/VerticalCurvedList"/>
    <dgm:cxn modelId="{B0D3B5D0-62DF-4C76-B78A-9B67083393E3}" type="presOf" srcId="{970C990C-8E4F-48E9-B243-98E1C0811A78}" destId="{FBEF7DF9-92FC-4E55-A6D8-8D735DE15528}" srcOrd="0" destOrd="0" presId="urn:microsoft.com/office/officeart/2008/layout/VerticalCurvedList"/>
    <dgm:cxn modelId="{85FFA8E7-EE3E-4106-8180-B30539CF8ECB}" srcId="{C7516BCF-A272-4915-B321-F5980AD13A63}" destId="{C3FC83A7-D6B9-448F-B58A-39C391BED485}" srcOrd="2" destOrd="0" parTransId="{C0A5817C-11B0-42D7-A9D5-4C41B963D834}" sibTransId="{21F3C7AA-2559-4C1A-9295-EC6D27DA988E}"/>
    <dgm:cxn modelId="{9EAE1EF2-0C16-4BFE-9BEC-D479B56AD970}" srcId="{C7516BCF-A272-4915-B321-F5980AD13A63}" destId="{1FE7311F-E7EA-4740-8020-685447870426}" srcOrd="1" destOrd="0" parTransId="{89358D78-1AD8-4CD2-BACE-4B80B47EBDB6}" sibTransId="{347020A5-B668-4DE4-8F37-A539CB466B5B}"/>
    <dgm:cxn modelId="{2CE58F32-307D-46BB-905C-55FC397C12BF}" type="presParOf" srcId="{3582E77C-C401-47F4-AC11-39E5F6AB13EE}" destId="{78F00449-5071-467F-9060-6DF2F9CA2A24}" srcOrd="0" destOrd="0" presId="urn:microsoft.com/office/officeart/2008/layout/VerticalCurvedList"/>
    <dgm:cxn modelId="{D0C1CB84-C8CD-45D7-A0EF-7C96187B48E3}" type="presParOf" srcId="{78F00449-5071-467F-9060-6DF2F9CA2A24}" destId="{DBB0D16D-F562-4959-A6E5-8B7465D1397B}" srcOrd="0" destOrd="0" presId="urn:microsoft.com/office/officeart/2008/layout/VerticalCurvedList"/>
    <dgm:cxn modelId="{B1E79616-499C-4580-9CFF-FEC3B63E6C29}" type="presParOf" srcId="{DBB0D16D-F562-4959-A6E5-8B7465D1397B}" destId="{30231022-07D5-473C-BD7A-26BB6A17320C}" srcOrd="0" destOrd="0" presId="urn:microsoft.com/office/officeart/2008/layout/VerticalCurvedList"/>
    <dgm:cxn modelId="{C08EF7DB-5251-4307-A779-16D7C3F2DB36}" type="presParOf" srcId="{DBB0D16D-F562-4959-A6E5-8B7465D1397B}" destId="{20C3F030-75CB-4A8E-BB16-A21D469B7DF8}" srcOrd="1" destOrd="0" presId="urn:microsoft.com/office/officeart/2008/layout/VerticalCurvedList"/>
    <dgm:cxn modelId="{CCBFA776-7474-4A34-8B4A-7A631E92EA15}" type="presParOf" srcId="{DBB0D16D-F562-4959-A6E5-8B7465D1397B}" destId="{33F4E913-983C-4124-B0C4-1C044A19C9E3}" srcOrd="2" destOrd="0" presId="urn:microsoft.com/office/officeart/2008/layout/VerticalCurvedList"/>
    <dgm:cxn modelId="{8307784B-11A1-4C22-B8A4-E1D92735488B}" type="presParOf" srcId="{DBB0D16D-F562-4959-A6E5-8B7465D1397B}" destId="{826ADA70-02BF-44FC-ACFB-168B558ACBA8}" srcOrd="3" destOrd="0" presId="urn:microsoft.com/office/officeart/2008/layout/VerticalCurvedList"/>
    <dgm:cxn modelId="{C7540559-252E-48B1-849C-C95396F12783}" type="presParOf" srcId="{78F00449-5071-467F-9060-6DF2F9CA2A24}" destId="{FBEF7DF9-92FC-4E55-A6D8-8D735DE15528}" srcOrd="1" destOrd="0" presId="urn:microsoft.com/office/officeart/2008/layout/VerticalCurvedList"/>
    <dgm:cxn modelId="{EF84E82C-DAE4-46E9-9FE1-B73E12F4E8C7}" type="presParOf" srcId="{78F00449-5071-467F-9060-6DF2F9CA2A24}" destId="{E7A2CD92-7754-4A81-B9EF-0A71760B5A61}" srcOrd="2" destOrd="0" presId="urn:microsoft.com/office/officeart/2008/layout/VerticalCurvedList"/>
    <dgm:cxn modelId="{12B78EE3-6AC2-494A-AF82-9FB715C6D8A6}" type="presParOf" srcId="{E7A2CD92-7754-4A81-B9EF-0A71760B5A61}" destId="{9DFCE761-7AEB-4449-A437-8F6D31F2B4A1}" srcOrd="0" destOrd="0" presId="urn:microsoft.com/office/officeart/2008/layout/VerticalCurvedList"/>
    <dgm:cxn modelId="{9E57AD36-6D8D-4525-91F8-126B7E28F098}" type="presParOf" srcId="{78F00449-5071-467F-9060-6DF2F9CA2A24}" destId="{747C55F8-4E2F-4D23-9E7A-E813300C06A6}" srcOrd="3" destOrd="0" presId="urn:microsoft.com/office/officeart/2008/layout/VerticalCurvedList"/>
    <dgm:cxn modelId="{BA39AA85-1C70-41C7-B827-40767E4E02D9}" type="presParOf" srcId="{78F00449-5071-467F-9060-6DF2F9CA2A24}" destId="{AD1ACA16-2C99-4F88-835F-0FFD45592008}" srcOrd="4" destOrd="0" presId="urn:microsoft.com/office/officeart/2008/layout/VerticalCurvedList"/>
    <dgm:cxn modelId="{CA02A647-8164-42D5-A25C-91BD6B6D711A}" type="presParOf" srcId="{AD1ACA16-2C99-4F88-835F-0FFD45592008}" destId="{5D29C1F0-E688-41B4-B672-C5AB421C5144}" srcOrd="0" destOrd="0" presId="urn:microsoft.com/office/officeart/2008/layout/VerticalCurvedList"/>
    <dgm:cxn modelId="{45E7330F-1877-42C3-9645-185EB0261283}" type="presParOf" srcId="{78F00449-5071-467F-9060-6DF2F9CA2A24}" destId="{C7C05B79-CCB8-4BBE-A870-773F354FD0DB}" srcOrd="5" destOrd="0" presId="urn:microsoft.com/office/officeart/2008/layout/VerticalCurvedList"/>
    <dgm:cxn modelId="{EF37189A-447A-4EC4-A379-E5004847920E}" type="presParOf" srcId="{78F00449-5071-467F-9060-6DF2F9CA2A24}" destId="{F89EB289-9CDB-4CE3-AD76-3545A98F522F}" srcOrd="6" destOrd="0" presId="urn:microsoft.com/office/officeart/2008/layout/VerticalCurvedList"/>
    <dgm:cxn modelId="{9AB95FCD-A251-4C77-A368-FB252C85FD9D}" type="presParOf" srcId="{F89EB289-9CDB-4CE3-AD76-3545A98F522F}" destId="{5F4FE082-3019-439E-8BB5-9C29C77AEE1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C1CD8D-2A5C-439C-8A80-7C22368D8213}" type="doc">
      <dgm:prSet loTypeId="urn:microsoft.com/office/officeart/2005/8/layout/defaul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3FFF34BA-661C-4459-8A62-91E0C391E078}">
      <dgm:prSet custT="1"/>
      <dgm:spPr/>
      <dgm:t>
        <a:bodyPr/>
        <a:lstStyle/>
        <a:p>
          <a:pPr rtl="0"/>
          <a:r>
            <a:rPr lang="pt-BR" sz="2000" dirty="0">
              <a:latin typeface="+mj-lt"/>
            </a:rPr>
            <a:t>Fórum de </a:t>
          </a:r>
          <a:r>
            <a:rPr lang="pt-BR" sz="2000" b="1" dirty="0">
              <a:solidFill>
                <a:schemeClr val="accent4"/>
              </a:solidFill>
              <a:latin typeface="+mj-lt"/>
            </a:rPr>
            <a:t>diálogo</a:t>
          </a:r>
          <a:r>
            <a:rPr lang="pt-BR" sz="2000" dirty="0">
              <a:latin typeface="+mj-lt"/>
            </a:rPr>
            <a:t> para compartilhar experiências e buscar soluções para problemas comuns</a:t>
          </a:r>
        </a:p>
      </dgm:t>
    </dgm:pt>
    <dgm:pt modelId="{0ABC75F1-5341-49A8-9EA2-D2E5008B8B73}" type="parTrans" cxnId="{1D782C48-A82D-4FD9-B8A2-A148A4D14BE2}">
      <dgm:prSet/>
      <dgm:spPr/>
      <dgm:t>
        <a:bodyPr/>
        <a:lstStyle/>
        <a:p>
          <a:endParaRPr lang="en-US"/>
        </a:p>
      </dgm:t>
    </dgm:pt>
    <dgm:pt modelId="{902D54CB-5B00-431E-8004-DC727F28B2C2}" type="sibTrans" cxnId="{1D782C48-A82D-4FD9-B8A2-A148A4D14BE2}">
      <dgm:prSet/>
      <dgm:spPr/>
      <dgm:t>
        <a:bodyPr/>
        <a:lstStyle/>
        <a:p>
          <a:endParaRPr lang="en-US"/>
        </a:p>
      </dgm:t>
    </dgm:pt>
    <dgm:pt modelId="{FEEB5570-42E0-44E5-953F-8692DECB861A}">
      <dgm:prSet custT="1"/>
      <dgm:spPr/>
      <dgm:t>
        <a:bodyPr/>
        <a:lstStyle/>
        <a:p>
          <a:pPr rtl="0"/>
          <a:r>
            <a:rPr lang="pt-BR" sz="2000" b="0" dirty="0">
              <a:latin typeface="+mj-lt"/>
            </a:rPr>
            <a:t>Estabelecer </a:t>
          </a:r>
          <a:r>
            <a:rPr lang="pt-BR" sz="2000" b="1" dirty="0">
              <a:solidFill>
                <a:schemeClr val="accent4"/>
              </a:solidFill>
              <a:latin typeface="+mj-lt"/>
            </a:rPr>
            <a:t>padrões</a:t>
          </a:r>
          <a:r>
            <a:rPr lang="pt-BR" sz="2000" b="0" dirty="0">
              <a:latin typeface="+mj-lt"/>
            </a:rPr>
            <a:t> internacionais sobre questões de políticas públicas</a:t>
          </a:r>
          <a:endParaRPr lang="en-GB" sz="2000" dirty="0">
            <a:latin typeface="+mj-lt"/>
          </a:endParaRPr>
        </a:p>
      </dgm:t>
    </dgm:pt>
    <dgm:pt modelId="{4BAD901D-B7C0-4C7E-A153-C2D52DB9DF2E}" type="parTrans" cxnId="{50F98E47-AB91-43AD-A65C-C6F32D2B06F3}">
      <dgm:prSet/>
      <dgm:spPr/>
      <dgm:t>
        <a:bodyPr/>
        <a:lstStyle/>
        <a:p>
          <a:endParaRPr lang="en-US"/>
        </a:p>
      </dgm:t>
    </dgm:pt>
    <dgm:pt modelId="{F019D7B5-1BE4-4E35-AAE5-F77AA32D5C19}" type="sibTrans" cxnId="{50F98E47-AB91-43AD-A65C-C6F32D2B06F3}">
      <dgm:prSet/>
      <dgm:spPr/>
      <dgm:t>
        <a:bodyPr/>
        <a:lstStyle/>
        <a:p>
          <a:endParaRPr lang="en-US"/>
        </a:p>
      </dgm:t>
    </dgm:pt>
    <dgm:pt modelId="{33214B67-56E3-421A-8216-1F2AC1902D3B}">
      <dgm:prSet custT="1"/>
      <dgm:spPr/>
      <dgm:t>
        <a:bodyPr/>
        <a:lstStyle/>
        <a:p>
          <a:pPr rtl="0"/>
          <a:r>
            <a:rPr lang="pt-BR" sz="2000" b="0" noProof="0" dirty="0">
              <a:latin typeface="+mj-lt"/>
            </a:rPr>
            <a:t>Fornecer </a:t>
          </a:r>
          <a:r>
            <a:rPr lang="pt-BR" sz="2000" b="1" noProof="0" dirty="0">
              <a:solidFill>
                <a:schemeClr val="accent4"/>
              </a:solidFill>
              <a:latin typeface="+mj-lt"/>
            </a:rPr>
            <a:t>evidência</a:t>
          </a:r>
          <a:r>
            <a:rPr lang="pt-BR" sz="2000" b="0" noProof="0" dirty="0">
              <a:latin typeface="+mj-lt"/>
            </a:rPr>
            <a:t> para melhores políticas públicas</a:t>
          </a:r>
          <a:endParaRPr lang="es-CO" sz="2000" noProof="0" dirty="0">
            <a:latin typeface="+mj-lt"/>
          </a:endParaRPr>
        </a:p>
      </dgm:t>
    </dgm:pt>
    <dgm:pt modelId="{F141FC27-123D-4B48-90EA-262D78A5B181}" type="parTrans" cxnId="{0D27417D-D3DE-4CAB-B7E4-CED59A7129B0}">
      <dgm:prSet/>
      <dgm:spPr/>
      <dgm:t>
        <a:bodyPr/>
        <a:lstStyle/>
        <a:p>
          <a:endParaRPr lang="en-US"/>
        </a:p>
      </dgm:t>
    </dgm:pt>
    <dgm:pt modelId="{186AE83D-780A-4666-8FE5-94FAED5FA3FA}" type="sibTrans" cxnId="{0D27417D-D3DE-4CAB-B7E4-CED59A7129B0}">
      <dgm:prSet/>
      <dgm:spPr/>
      <dgm:t>
        <a:bodyPr/>
        <a:lstStyle/>
        <a:p>
          <a:endParaRPr lang="en-US"/>
        </a:p>
      </dgm:t>
    </dgm:pt>
    <dgm:pt modelId="{43DEAE86-4225-4673-8B08-3F76B93A1C16}" type="pres">
      <dgm:prSet presAssocID="{79C1CD8D-2A5C-439C-8A80-7C22368D8213}" presName="diagram" presStyleCnt="0">
        <dgm:presLayoutVars>
          <dgm:dir/>
          <dgm:resizeHandles val="exact"/>
        </dgm:presLayoutVars>
      </dgm:prSet>
      <dgm:spPr/>
    </dgm:pt>
    <dgm:pt modelId="{CF551EF1-6B50-488B-AA5D-F12413C00C5A}" type="pres">
      <dgm:prSet presAssocID="{3FFF34BA-661C-4459-8A62-91E0C391E078}" presName="node" presStyleLbl="node1" presStyleIdx="0" presStyleCnt="3">
        <dgm:presLayoutVars>
          <dgm:bulletEnabled val="1"/>
        </dgm:presLayoutVars>
      </dgm:prSet>
      <dgm:spPr/>
    </dgm:pt>
    <dgm:pt modelId="{1D7594D4-1138-4C38-B503-83E628884980}" type="pres">
      <dgm:prSet presAssocID="{902D54CB-5B00-431E-8004-DC727F28B2C2}" presName="sibTrans" presStyleCnt="0"/>
      <dgm:spPr/>
    </dgm:pt>
    <dgm:pt modelId="{8FEC50F5-34AE-4179-937E-0B1D95960BDE}" type="pres">
      <dgm:prSet presAssocID="{FEEB5570-42E0-44E5-953F-8692DECB861A}" presName="node" presStyleLbl="node1" presStyleIdx="1" presStyleCnt="3">
        <dgm:presLayoutVars>
          <dgm:bulletEnabled val="1"/>
        </dgm:presLayoutVars>
      </dgm:prSet>
      <dgm:spPr/>
    </dgm:pt>
    <dgm:pt modelId="{3953CD51-5D71-460E-8987-E8238C2E8C47}" type="pres">
      <dgm:prSet presAssocID="{F019D7B5-1BE4-4E35-AAE5-F77AA32D5C19}" presName="sibTrans" presStyleCnt="0"/>
      <dgm:spPr/>
    </dgm:pt>
    <dgm:pt modelId="{CCB4694D-4B51-4207-AA4D-6F33662DA948}" type="pres">
      <dgm:prSet presAssocID="{33214B67-56E3-421A-8216-1F2AC1902D3B}" presName="node" presStyleLbl="node1" presStyleIdx="2" presStyleCnt="3">
        <dgm:presLayoutVars>
          <dgm:bulletEnabled val="1"/>
        </dgm:presLayoutVars>
      </dgm:prSet>
      <dgm:spPr/>
    </dgm:pt>
  </dgm:ptLst>
  <dgm:cxnLst>
    <dgm:cxn modelId="{1DB60916-DDA8-4D77-B3DC-7730524772DD}" type="presOf" srcId="{3FFF34BA-661C-4459-8A62-91E0C391E078}" destId="{CF551EF1-6B50-488B-AA5D-F12413C00C5A}" srcOrd="0" destOrd="0" presId="urn:microsoft.com/office/officeart/2005/8/layout/default"/>
    <dgm:cxn modelId="{01F72D2A-A5F9-46D7-9458-4B79E16C40A8}" type="presOf" srcId="{79C1CD8D-2A5C-439C-8A80-7C22368D8213}" destId="{43DEAE86-4225-4673-8B08-3F76B93A1C16}" srcOrd="0" destOrd="0" presId="urn:microsoft.com/office/officeart/2005/8/layout/default"/>
    <dgm:cxn modelId="{50F98E47-AB91-43AD-A65C-C6F32D2B06F3}" srcId="{79C1CD8D-2A5C-439C-8A80-7C22368D8213}" destId="{FEEB5570-42E0-44E5-953F-8692DECB861A}" srcOrd="1" destOrd="0" parTransId="{4BAD901D-B7C0-4C7E-A153-C2D52DB9DF2E}" sibTransId="{F019D7B5-1BE4-4E35-AAE5-F77AA32D5C19}"/>
    <dgm:cxn modelId="{1D782C48-A82D-4FD9-B8A2-A148A4D14BE2}" srcId="{79C1CD8D-2A5C-439C-8A80-7C22368D8213}" destId="{3FFF34BA-661C-4459-8A62-91E0C391E078}" srcOrd="0" destOrd="0" parTransId="{0ABC75F1-5341-49A8-9EA2-D2E5008B8B73}" sibTransId="{902D54CB-5B00-431E-8004-DC727F28B2C2}"/>
    <dgm:cxn modelId="{0D27417D-D3DE-4CAB-B7E4-CED59A7129B0}" srcId="{79C1CD8D-2A5C-439C-8A80-7C22368D8213}" destId="{33214B67-56E3-421A-8216-1F2AC1902D3B}" srcOrd="2" destOrd="0" parTransId="{F141FC27-123D-4B48-90EA-262D78A5B181}" sibTransId="{186AE83D-780A-4666-8FE5-94FAED5FA3FA}"/>
    <dgm:cxn modelId="{6FE452D8-B161-4623-A2E1-72335C0F0208}" type="presOf" srcId="{33214B67-56E3-421A-8216-1F2AC1902D3B}" destId="{CCB4694D-4B51-4207-AA4D-6F33662DA948}" srcOrd="0" destOrd="0" presId="urn:microsoft.com/office/officeart/2005/8/layout/default"/>
    <dgm:cxn modelId="{370FF4FD-92BA-4C8D-96BA-997E3AA4572A}" type="presOf" srcId="{FEEB5570-42E0-44E5-953F-8692DECB861A}" destId="{8FEC50F5-34AE-4179-937E-0B1D95960BDE}" srcOrd="0" destOrd="0" presId="urn:microsoft.com/office/officeart/2005/8/layout/default"/>
    <dgm:cxn modelId="{615BEA53-7307-43D4-8E63-A8E3F623E337}" type="presParOf" srcId="{43DEAE86-4225-4673-8B08-3F76B93A1C16}" destId="{CF551EF1-6B50-488B-AA5D-F12413C00C5A}" srcOrd="0" destOrd="0" presId="urn:microsoft.com/office/officeart/2005/8/layout/default"/>
    <dgm:cxn modelId="{662BCD2D-F81B-42D1-AD30-9F3129F51979}" type="presParOf" srcId="{43DEAE86-4225-4673-8B08-3F76B93A1C16}" destId="{1D7594D4-1138-4C38-B503-83E628884980}" srcOrd="1" destOrd="0" presId="urn:microsoft.com/office/officeart/2005/8/layout/default"/>
    <dgm:cxn modelId="{DEF55CC7-F816-49E3-B0B3-A94531CD6826}" type="presParOf" srcId="{43DEAE86-4225-4673-8B08-3F76B93A1C16}" destId="{8FEC50F5-34AE-4179-937E-0B1D95960BDE}" srcOrd="2" destOrd="0" presId="urn:microsoft.com/office/officeart/2005/8/layout/default"/>
    <dgm:cxn modelId="{2093F2F5-91BE-473C-B51F-355413D7B98A}" type="presParOf" srcId="{43DEAE86-4225-4673-8B08-3F76B93A1C16}" destId="{3953CD51-5D71-460E-8987-E8238C2E8C47}" srcOrd="3" destOrd="0" presId="urn:microsoft.com/office/officeart/2005/8/layout/default"/>
    <dgm:cxn modelId="{98874F19-CA5A-464B-BA50-BA2A3FADFCBB}" type="presParOf" srcId="{43DEAE86-4225-4673-8B08-3F76B93A1C16}" destId="{CCB4694D-4B51-4207-AA4D-6F33662DA948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5E7D8F4-A253-4A47-98AB-9CDBCE6B7030}" type="doc">
      <dgm:prSet loTypeId="urn:microsoft.com/office/officeart/2005/8/layout/default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B00F615D-925C-4F73-B631-24C1EA7A51B3}">
      <dgm:prSet phldrT="[Text]"/>
      <dgm:spPr/>
      <dgm:t>
        <a:bodyPr/>
        <a:lstStyle/>
        <a:p>
          <a:r>
            <a:rPr lang="es-CO" noProof="0" dirty="0" err="1">
              <a:latin typeface="+mj-lt"/>
            </a:rPr>
            <a:t>Coordenação</a:t>
          </a:r>
          <a:r>
            <a:rPr lang="es-CO" noProof="0" dirty="0">
              <a:latin typeface="+mj-lt"/>
            </a:rPr>
            <a:t> e </a:t>
          </a:r>
          <a:r>
            <a:rPr lang="es-CO" noProof="0" dirty="0" err="1">
              <a:latin typeface="+mj-lt"/>
            </a:rPr>
            <a:t>cooperação</a:t>
          </a:r>
          <a:r>
            <a:rPr lang="es-CO" noProof="0" dirty="0">
              <a:latin typeface="+mj-lt"/>
            </a:rPr>
            <a:t> </a:t>
          </a:r>
          <a:r>
            <a:rPr lang="es-CO" noProof="0" dirty="0" err="1">
              <a:latin typeface="+mj-lt"/>
            </a:rPr>
            <a:t>interagências</a:t>
          </a:r>
          <a:endParaRPr lang="es-CO" noProof="0" dirty="0">
            <a:latin typeface="+mj-lt"/>
          </a:endParaRPr>
        </a:p>
      </dgm:t>
    </dgm:pt>
    <dgm:pt modelId="{7FD9B87C-043E-47A6-BD43-25D872FA5A62}" type="parTrans" cxnId="{A0DB3976-E89D-45C8-8469-794BDFD7AC23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A3A830B8-B905-4FED-99DA-1AA91CA88213}" type="sibTrans" cxnId="{A0DB3976-E89D-45C8-8469-794BDFD7AC23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6AC916C5-060E-4317-BB7D-A6AC199B3A78}">
      <dgm:prSet phldrT="[Text]"/>
      <dgm:spPr/>
      <dgm:t>
        <a:bodyPr/>
        <a:lstStyle/>
        <a:p>
          <a:r>
            <a:rPr lang="pt-BR" noProof="0" dirty="0">
              <a:latin typeface="+mj-lt"/>
            </a:rPr>
            <a:t>Garantir a implementação no nível organizacional</a:t>
          </a:r>
          <a:endParaRPr lang="es-CO" noProof="0" dirty="0">
            <a:latin typeface="+mj-lt"/>
          </a:endParaRPr>
        </a:p>
      </dgm:t>
    </dgm:pt>
    <dgm:pt modelId="{1C9E767A-9400-4A64-965D-CED52B1AB7CC}" type="parTrans" cxnId="{0EF3FEFD-B716-4B45-8252-8E689F7D96C2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D608CD7E-8B4E-4078-8385-CB1B3863509F}" type="sibTrans" cxnId="{0EF3FEFD-B716-4B45-8252-8E689F7D96C2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3A80045F-64C1-4C8A-9703-103919EC8BDF}">
      <dgm:prSet phldrT="[Text]"/>
      <dgm:spPr/>
      <dgm:t>
        <a:bodyPr/>
        <a:lstStyle/>
        <a:p>
          <a:r>
            <a:rPr lang="es-CO" noProof="0" dirty="0" err="1">
              <a:latin typeface="+mj-lt"/>
            </a:rPr>
            <a:t>Alcançando</a:t>
          </a:r>
          <a:r>
            <a:rPr lang="es-CO" noProof="0" dirty="0">
              <a:latin typeface="+mj-lt"/>
            </a:rPr>
            <a:t> o </a:t>
          </a:r>
          <a:r>
            <a:rPr lang="es-CO" noProof="0" dirty="0" err="1">
              <a:latin typeface="+mj-lt"/>
            </a:rPr>
            <a:t>nível</a:t>
          </a:r>
          <a:r>
            <a:rPr lang="es-CO" noProof="0" dirty="0">
              <a:latin typeface="+mj-lt"/>
            </a:rPr>
            <a:t> local</a:t>
          </a:r>
        </a:p>
      </dgm:t>
    </dgm:pt>
    <dgm:pt modelId="{0B32651E-EB8B-45D3-AA4E-43B005C62401}" type="parTrans" cxnId="{0A440579-9018-41DE-B050-B296F630A58A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5FBA9C69-2F92-4E43-B968-C24F9DAB7BFF}" type="sibTrans" cxnId="{0A440579-9018-41DE-B050-B296F630A58A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25FAF6C5-A5AF-43D6-B853-57FC5B93842F}" type="pres">
      <dgm:prSet presAssocID="{05E7D8F4-A253-4A47-98AB-9CDBCE6B7030}" presName="diagram" presStyleCnt="0">
        <dgm:presLayoutVars>
          <dgm:dir/>
          <dgm:resizeHandles val="exact"/>
        </dgm:presLayoutVars>
      </dgm:prSet>
      <dgm:spPr/>
    </dgm:pt>
    <dgm:pt modelId="{4C263C31-05EA-4BD2-A9FA-739DF94C079F}" type="pres">
      <dgm:prSet presAssocID="{B00F615D-925C-4F73-B631-24C1EA7A51B3}" presName="node" presStyleLbl="node1" presStyleIdx="0" presStyleCnt="3">
        <dgm:presLayoutVars>
          <dgm:bulletEnabled val="1"/>
        </dgm:presLayoutVars>
      </dgm:prSet>
      <dgm:spPr/>
    </dgm:pt>
    <dgm:pt modelId="{74B3EA8F-B860-4D3E-B3FD-DE7651E13643}" type="pres">
      <dgm:prSet presAssocID="{A3A830B8-B905-4FED-99DA-1AA91CA88213}" presName="sibTrans" presStyleCnt="0"/>
      <dgm:spPr/>
    </dgm:pt>
    <dgm:pt modelId="{39DBA807-B416-40AA-BDAD-06BC1B317AD5}" type="pres">
      <dgm:prSet presAssocID="{6AC916C5-060E-4317-BB7D-A6AC199B3A78}" presName="node" presStyleLbl="node1" presStyleIdx="1" presStyleCnt="3">
        <dgm:presLayoutVars>
          <dgm:bulletEnabled val="1"/>
        </dgm:presLayoutVars>
      </dgm:prSet>
      <dgm:spPr/>
    </dgm:pt>
    <dgm:pt modelId="{7AFAEED0-0791-476A-8744-17C02772E836}" type="pres">
      <dgm:prSet presAssocID="{D608CD7E-8B4E-4078-8385-CB1B3863509F}" presName="sibTrans" presStyleCnt="0"/>
      <dgm:spPr/>
    </dgm:pt>
    <dgm:pt modelId="{20231F54-A22E-4EFB-9416-675F5A0B69E1}" type="pres">
      <dgm:prSet presAssocID="{3A80045F-64C1-4C8A-9703-103919EC8BDF}" presName="node" presStyleLbl="node1" presStyleIdx="2" presStyleCnt="3">
        <dgm:presLayoutVars>
          <dgm:bulletEnabled val="1"/>
        </dgm:presLayoutVars>
      </dgm:prSet>
      <dgm:spPr/>
    </dgm:pt>
  </dgm:ptLst>
  <dgm:cxnLst>
    <dgm:cxn modelId="{B3BE4C1E-EC8F-4E26-8373-FA33B516A8B2}" type="presOf" srcId="{B00F615D-925C-4F73-B631-24C1EA7A51B3}" destId="{4C263C31-05EA-4BD2-A9FA-739DF94C079F}" srcOrd="0" destOrd="0" presId="urn:microsoft.com/office/officeart/2005/8/layout/default"/>
    <dgm:cxn modelId="{6281BD30-962B-47C9-9B1C-0F8559FA5351}" type="presOf" srcId="{05E7D8F4-A253-4A47-98AB-9CDBCE6B7030}" destId="{25FAF6C5-A5AF-43D6-B853-57FC5B93842F}" srcOrd="0" destOrd="0" presId="urn:microsoft.com/office/officeart/2005/8/layout/default"/>
    <dgm:cxn modelId="{A0DB3976-E89D-45C8-8469-794BDFD7AC23}" srcId="{05E7D8F4-A253-4A47-98AB-9CDBCE6B7030}" destId="{B00F615D-925C-4F73-B631-24C1EA7A51B3}" srcOrd="0" destOrd="0" parTransId="{7FD9B87C-043E-47A6-BD43-25D872FA5A62}" sibTransId="{A3A830B8-B905-4FED-99DA-1AA91CA88213}"/>
    <dgm:cxn modelId="{0A440579-9018-41DE-B050-B296F630A58A}" srcId="{05E7D8F4-A253-4A47-98AB-9CDBCE6B7030}" destId="{3A80045F-64C1-4C8A-9703-103919EC8BDF}" srcOrd="2" destOrd="0" parTransId="{0B32651E-EB8B-45D3-AA4E-43B005C62401}" sibTransId="{5FBA9C69-2F92-4E43-B968-C24F9DAB7BFF}"/>
    <dgm:cxn modelId="{E84CEDC0-0B51-49E6-8F9B-BAEF5F4C8904}" type="presOf" srcId="{3A80045F-64C1-4C8A-9703-103919EC8BDF}" destId="{20231F54-A22E-4EFB-9416-675F5A0B69E1}" srcOrd="0" destOrd="0" presId="urn:microsoft.com/office/officeart/2005/8/layout/default"/>
    <dgm:cxn modelId="{971E3FFB-A945-41B4-AF28-D38FE4E54F4C}" type="presOf" srcId="{6AC916C5-060E-4317-BB7D-A6AC199B3A78}" destId="{39DBA807-B416-40AA-BDAD-06BC1B317AD5}" srcOrd="0" destOrd="0" presId="urn:microsoft.com/office/officeart/2005/8/layout/default"/>
    <dgm:cxn modelId="{0EF3FEFD-B716-4B45-8252-8E689F7D96C2}" srcId="{05E7D8F4-A253-4A47-98AB-9CDBCE6B7030}" destId="{6AC916C5-060E-4317-BB7D-A6AC199B3A78}" srcOrd="1" destOrd="0" parTransId="{1C9E767A-9400-4A64-965D-CED52B1AB7CC}" sibTransId="{D608CD7E-8B4E-4078-8385-CB1B3863509F}"/>
    <dgm:cxn modelId="{24996785-9C3B-4921-8ACE-8EC544C7F22E}" type="presParOf" srcId="{25FAF6C5-A5AF-43D6-B853-57FC5B93842F}" destId="{4C263C31-05EA-4BD2-A9FA-739DF94C079F}" srcOrd="0" destOrd="0" presId="urn:microsoft.com/office/officeart/2005/8/layout/default"/>
    <dgm:cxn modelId="{E1BC553E-66CE-4109-B23D-C772354A275B}" type="presParOf" srcId="{25FAF6C5-A5AF-43D6-B853-57FC5B93842F}" destId="{74B3EA8F-B860-4D3E-B3FD-DE7651E13643}" srcOrd="1" destOrd="0" presId="urn:microsoft.com/office/officeart/2005/8/layout/default"/>
    <dgm:cxn modelId="{D34B4E88-6610-466E-BFD8-94FA4EBC4F15}" type="presParOf" srcId="{25FAF6C5-A5AF-43D6-B853-57FC5B93842F}" destId="{39DBA807-B416-40AA-BDAD-06BC1B317AD5}" srcOrd="2" destOrd="0" presId="urn:microsoft.com/office/officeart/2005/8/layout/default"/>
    <dgm:cxn modelId="{916670BB-1C4B-4995-9CFE-44AB13883833}" type="presParOf" srcId="{25FAF6C5-A5AF-43D6-B853-57FC5B93842F}" destId="{7AFAEED0-0791-476A-8744-17C02772E836}" srcOrd="3" destOrd="0" presId="urn:microsoft.com/office/officeart/2005/8/layout/default"/>
    <dgm:cxn modelId="{C25B6432-8403-4E51-A0BB-97531AF9A3C9}" type="presParOf" srcId="{25FAF6C5-A5AF-43D6-B853-57FC5B93842F}" destId="{20231F54-A22E-4EFB-9416-675F5A0B69E1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31285F1-BF5D-4774-A56C-5EF2E014F0A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D300E4-EE3A-4870-9688-ADD8D4D9C8C5}">
      <dgm:prSet custT="1"/>
      <dgm:spPr/>
      <dgm:t>
        <a:bodyPr/>
        <a:lstStyle/>
        <a:p>
          <a:pPr rtl="0"/>
          <a:r>
            <a:rPr lang="pt-BR" sz="1800" dirty="0">
              <a:latin typeface="+mj-lt"/>
            </a:rPr>
            <a:t>Dificulta o estabelecimento de uma cultura de integridade</a:t>
          </a:r>
          <a:endParaRPr lang="en-GB" sz="1800" dirty="0">
            <a:latin typeface="+mj-lt"/>
          </a:endParaRPr>
        </a:p>
      </dgm:t>
    </dgm:pt>
    <dgm:pt modelId="{B7146000-B57F-4BB9-9FC6-6E9A70AE7614}" type="parTrans" cxnId="{BB298B18-F6E4-46ED-9FD7-26DA4E288176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60AD3290-B490-4315-80F7-F23B741B500D}" type="sibTrans" cxnId="{BB298B18-F6E4-46ED-9FD7-26DA4E288176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06DB813A-71DD-45D5-A2F8-DC9DFD4AA450}">
      <dgm:prSet custT="1"/>
      <dgm:spPr/>
      <dgm:t>
        <a:bodyPr/>
        <a:lstStyle/>
        <a:p>
          <a:pPr rtl="0"/>
          <a:r>
            <a:rPr lang="pt-BR" sz="1800" dirty="0">
              <a:latin typeface="+mj-lt"/>
            </a:rPr>
            <a:t>Afeta a profissionalização e mina a lealdade ao público, direcionando-o para o partido ou para o "chefe"</a:t>
          </a:r>
          <a:endParaRPr lang="en-GB" sz="1800" dirty="0">
            <a:latin typeface="+mj-lt"/>
          </a:endParaRPr>
        </a:p>
      </dgm:t>
    </dgm:pt>
    <dgm:pt modelId="{3C7879C6-FDAC-45EC-801D-D9581ED46CC1}" type="parTrans" cxnId="{2886EC93-1021-4F2E-8D05-26ECCFF9B8FD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F358B8BD-25E4-492A-83BD-16A5F14C433A}" type="sibTrans" cxnId="{2886EC93-1021-4F2E-8D05-26ECCFF9B8FD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9FCFD370-7ECF-4DEC-9F90-1F392EB67F36}">
      <dgm:prSet custT="1"/>
      <dgm:spPr/>
      <dgm:t>
        <a:bodyPr/>
        <a:lstStyle/>
        <a:p>
          <a:pPr rtl="0"/>
          <a:r>
            <a:rPr lang="pt-BR" sz="1800" dirty="0">
              <a:latin typeface="+mj-lt"/>
            </a:rPr>
            <a:t>Ameaça a estabilidade da gestão e a continuidade necessária para realizar reformas</a:t>
          </a:r>
          <a:endParaRPr lang="en-GB" sz="1800" dirty="0">
            <a:latin typeface="+mj-lt"/>
          </a:endParaRPr>
        </a:p>
      </dgm:t>
    </dgm:pt>
    <dgm:pt modelId="{9F2F91A8-2224-4E71-A732-A00796CCC8C6}" type="parTrans" cxnId="{969E1313-4291-43AD-94D6-ABE6A1A85A59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3E0D1C3A-0AD2-4030-9491-EB54CD30F168}" type="sibTrans" cxnId="{969E1313-4291-43AD-94D6-ABE6A1A85A59}">
      <dgm:prSet/>
      <dgm:spPr/>
      <dgm:t>
        <a:bodyPr/>
        <a:lstStyle/>
        <a:p>
          <a:endParaRPr lang="en-US" sz="1800">
            <a:latin typeface="+mj-lt"/>
          </a:endParaRPr>
        </a:p>
      </dgm:t>
    </dgm:pt>
    <dgm:pt modelId="{A76EFBC0-2EE2-4999-8BA4-6DFFB38C8E1D}" type="pres">
      <dgm:prSet presAssocID="{C31285F1-BF5D-4774-A56C-5EF2E014F0A5}" presName="diagram" presStyleCnt="0">
        <dgm:presLayoutVars>
          <dgm:dir/>
          <dgm:resizeHandles val="exact"/>
        </dgm:presLayoutVars>
      </dgm:prSet>
      <dgm:spPr/>
    </dgm:pt>
    <dgm:pt modelId="{929C3AEB-6D2A-4F21-B3EA-A22CC31AD2AD}" type="pres">
      <dgm:prSet presAssocID="{E0D300E4-EE3A-4870-9688-ADD8D4D9C8C5}" presName="node" presStyleLbl="node1" presStyleIdx="0" presStyleCnt="3">
        <dgm:presLayoutVars>
          <dgm:bulletEnabled val="1"/>
        </dgm:presLayoutVars>
      </dgm:prSet>
      <dgm:spPr/>
    </dgm:pt>
    <dgm:pt modelId="{51A27960-9626-4596-9D32-71B61541C4AB}" type="pres">
      <dgm:prSet presAssocID="{60AD3290-B490-4315-80F7-F23B741B500D}" presName="sibTrans" presStyleCnt="0"/>
      <dgm:spPr/>
    </dgm:pt>
    <dgm:pt modelId="{F807A6A8-8E5F-41F7-B1FC-1EB5D2EF232F}" type="pres">
      <dgm:prSet presAssocID="{06DB813A-71DD-45D5-A2F8-DC9DFD4AA450}" presName="node" presStyleLbl="node1" presStyleIdx="1" presStyleCnt="3">
        <dgm:presLayoutVars>
          <dgm:bulletEnabled val="1"/>
        </dgm:presLayoutVars>
      </dgm:prSet>
      <dgm:spPr/>
    </dgm:pt>
    <dgm:pt modelId="{5F9BFB88-3C89-492F-A248-4EA72CE5EA88}" type="pres">
      <dgm:prSet presAssocID="{F358B8BD-25E4-492A-83BD-16A5F14C433A}" presName="sibTrans" presStyleCnt="0"/>
      <dgm:spPr/>
    </dgm:pt>
    <dgm:pt modelId="{76C4C8BF-33AC-43FC-879B-6C8B974FE2F7}" type="pres">
      <dgm:prSet presAssocID="{9FCFD370-7ECF-4DEC-9F90-1F392EB67F36}" presName="node" presStyleLbl="node1" presStyleIdx="2" presStyleCnt="3">
        <dgm:presLayoutVars>
          <dgm:bulletEnabled val="1"/>
        </dgm:presLayoutVars>
      </dgm:prSet>
      <dgm:spPr/>
    </dgm:pt>
  </dgm:ptLst>
  <dgm:cxnLst>
    <dgm:cxn modelId="{969E1313-4291-43AD-94D6-ABE6A1A85A59}" srcId="{C31285F1-BF5D-4774-A56C-5EF2E014F0A5}" destId="{9FCFD370-7ECF-4DEC-9F90-1F392EB67F36}" srcOrd="2" destOrd="0" parTransId="{9F2F91A8-2224-4E71-A732-A00796CCC8C6}" sibTransId="{3E0D1C3A-0AD2-4030-9491-EB54CD30F168}"/>
    <dgm:cxn modelId="{BB298B18-F6E4-46ED-9FD7-26DA4E288176}" srcId="{C31285F1-BF5D-4774-A56C-5EF2E014F0A5}" destId="{E0D300E4-EE3A-4870-9688-ADD8D4D9C8C5}" srcOrd="0" destOrd="0" parTransId="{B7146000-B57F-4BB9-9FC6-6E9A70AE7614}" sibTransId="{60AD3290-B490-4315-80F7-F23B741B500D}"/>
    <dgm:cxn modelId="{19C2E382-26D0-4ACF-8CDC-7010D1957B37}" type="presOf" srcId="{9FCFD370-7ECF-4DEC-9F90-1F392EB67F36}" destId="{76C4C8BF-33AC-43FC-879B-6C8B974FE2F7}" srcOrd="0" destOrd="0" presId="urn:microsoft.com/office/officeart/2005/8/layout/default"/>
    <dgm:cxn modelId="{090C8D85-779D-4B1B-A310-158E6B9D73DE}" type="presOf" srcId="{E0D300E4-EE3A-4870-9688-ADD8D4D9C8C5}" destId="{929C3AEB-6D2A-4F21-B3EA-A22CC31AD2AD}" srcOrd="0" destOrd="0" presId="urn:microsoft.com/office/officeart/2005/8/layout/default"/>
    <dgm:cxn modelId="{2886EC93-1021-4F2E-8D05-26ECCFF9B8FD}" srcId="{C31285F1-BF5D-4774-A56C-5EF2E014F0A5}" destId="{06DB813A-71DD-45D5-A2F8-DC9DFD4AA450}" srcOrd="1" destOrd="0" parTransId="{3C7879C6-FDAC-45EC-801D-D9581ED46CC1}" sibTransId="{F358B8BD-25E4-492A-83BD-16A5F14C433A}"/>
    <dgm:cxn modelId="{1BFB4AB6-7008-4FDF-AE67-39AC9AB2C395}" type="presOf" srcId="{C31285F1-BF5D-4774-A56C-5EF2E014F0A5}" destId="{A76EFBC0-2EE2-4999-8BA4-6DFFB38C8E1D}" srcOrd="0" destOrd="0" presId="urn:microsoft.com/office/officeart/2005/8/layout/default"/>
    <dgm:cxn modelId="{C240BDF2-DC5C-4B00-94F8-91D830D45883}" type="presOf" srcId="{06DB813A-71DD-45D5-A2F8-DC9DFD4AA450}" destId="{F807A6A8-8E5F-41F7-B1FC-1EB5D2EF232F}" srcOrd="0" destOrd="0" presId="urn:microsoft.com/office/officeart/2005/8/layout/default"/>
    <dgm:cxn modelId="{1613DDBC-56D0-41D0-B5C5-2F7513E61656}" type="presParOf" srcId="{A76EFBC0-2EE2-4999-8BA4-6DFFB38C8E1D}" destId="{929C3AEB-6D2A-4F21-B3EA-A22CC31AD2AD}" srcOrd="0" destOrd="0" presId="urn:microsoft.com/office/officeart/2005/8/layout/default"/>
    <dgm:cxn modelId="{E17BC939-5DC9-4087-B211-63E8E4959C16}" type="presParOf" srcId="{A76EFBC0-2EE2-4999-8BA4-6DFFB38C8E1D}" destId="{51A27960-9626-4596-9D32-71B61541C4AB}" srcOrd="1" destOrd="0" presId="urn:microsoft.com/office/officeart/2005/8/layout/default"/>
    <dgm:cxn modelId="{5F31797C-17EC-4250-9696-4F14BFBB41C5}" type="presParOf" srcId="{A76EFBC0-2EE2-4999-8BA4-6DFFB38C8E1D}" destId="{F807A6A8-8E5F-41F7-B1FC-1EB5D2EF232F}" srcOrd="2" destOrd="0" presId="urn:microsoft.com/office/officeart/2005/8/layout/default"/>
    <dgm:cxn modelId="{9EB7622F-AEA6-4872-8893-4FB8987D95F4}" type="presParOf" srcId="{A76EFBC0-2EE2-4999-8BA4-6DFFB38C8E1D}" destId="{5F9BFB88-3C89-492F-A248-4EA72CE5EA88}" srcOrd="3" destOrd="0" presId="urn:microsoft.com/office/officeart/2005/8/layout/default"/>
    <dgm:cxn modelId="{F4118719-2883-4964-B135-AFE88EE76B5D}" type="presParOf" srcId="{A76EFBC0-2EE2-4999-8BA4-6DFFB38C8E1D}" destId="{76C4C8BF-33AC-43FC-879B-6C8B974FE2F7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079AA18-33C7-4264-89BA-6168830BADBB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40CEE81-B678-4606-BC18-05CA74BEB6B2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es-CO" sz="1800" b="1" dirty="0">
              <a:latin typeface="Arial Narrow"/>
            </a:rPr>
            <a:t>Grupo A</a:t>
          </a:r>
          <a:r>
            <a:rPr lang="es-CO" sz="1600" dirty="0">
              <a:latin typeface="Arial Narrow"/>
            </a:rPr>
            <a:t> </a:t>
          </a:r>
        </a:p>
      </dgm:t>
    </dgm:pt>
    <dgm:pt modelId="{52566179-8F00-4448-BDB1-95E988DB0E33}" type="parTrans" cxnId="{96812320-B3FA-450A-B6C2-C9C1DB46C173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CD225C44-9338-40F2-A365-368470AB6558}" type="sibTrans" cxnId="{96812320-B3FA-450A-B6C2-C9C1DB46C173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51333AD0-53DB-4264-AD8D-E61E1F5E80FF}">
      <dgm:prSet custT="1"/>
      <dgm:spPr>
        <a:solidFill>
          <a:srgbClr val="C87608"/>
        </a:solidFill>
      </dgm:spPr>
      <dgm:t>
        <a:bodyPr/>
        <a:lstStyle/>
        <a:p>
          <a:pPr rtl="0"/>
          <a:r>
            <a:rPr lang="es-CO" sz="1800" b="1" dirty="0">
              <a:latin typeface="Arial Narrow"/>
            </a:rPr>
            <a:t>Grupo B</a:t>
          </a:r>
          <a:r>
            <a:rPr lang="es-CO" sz="1600" dirty="0">
              <a:latin typeface="Arial Narrow"/>
            </a:rPr>
            <a:t> </a:t>
          </a:r>
        </a:p>
      </dgm:t>
    </dgm:pt>
    <dgm:pt modelId="{3A14FDD2-540D-4A38-8602-5EA3D52328C1}" type="sibTrans" cxnId="{71D0F02B-F0A2-48EE-A3AA-7BF06028E620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B0B6165F-690F-4722-B832-892D6258BD04}" type="parTrans" cxnId="{71D0F02B-F0A2-48EE-A3AA-7BF06028E620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EAF25379-D833-49A9-9217-21C414F84917}">
      <dgm:prSet custT="1"/>
      <dgm:spPr>
        <a:solidFill>
          <a:srgbClr val="C00000"/>
        </a:solidFill>
      </dgm:spPr>
      <dgm:t>
        <a:bodyPr/>
        <a:lstStyle/>
        <a:p>
          <a:pPr rtl="0"/>
          <a:r>
            <a:rPr lang="es-CO" sz="1800" b="1" dirty="0">
              <a:latin typeface="Arial Narrow"/>
            </a:rPr>
            <a:t>Grupo C</a:t>
          </a:r>
          <a:r>
            <a:rPr lang="es-CO" sz="1800" dirty="0">
              <a:latin typeface="Arial Narrow"/>
            </a:rPr>
            <a:t> </a:t>
          </a:r>
        </a:p>
      </dgm:t>
    </dgm:pt>
    <dgm:pt modelId="{EFB8503E-CC04-4776-962D-CC81871A9BE7}" type="sibTrans" cxnId="{CAD21344-2025-4C9A-AF5F-DC58EB80B40F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3EA9DCDA-79D0-4CA4-81D1-9C04C085ED70}" type="parTrans" cxnId="{CAD21344-2025-4C9A-AF5F-DC58EB80B40F}">
      <dgm:prSet/>
      <dgm:spPr/>
      <dgm:t>
        <a:bodyPr/>
        <a:lstStyle/>
        <a:p>
          <a:endParaRPr lang="en-US">
            <a:latin typeface="Arial Narrow" panose="020B0606020202030204" pitchFamily="34" charset="0"/>
          </a:endParaRPr>
        </a:p>
      </dgm:t>
    </dgm:pt>
    <dgm:pt modelId="{4C29A7D7-6062-4521-B29B-7E08BEDA02BE}" type="pres">
      <dgm:prSet presAssocID="{6079AA18-33C7-4264-89BA-6168830BADBB}" presName="diagram" presStyleCnt="0">
        <dgm:presLayoutVars>
          <dgm:dir/>
          <dgm:resizeHandles val="exact"/>
        </dgm:presLayoutVars>
      </dgm:prSet>
      <dgm:spPr/>
    </dgm:pt>
    <dgm:pt modelId="{116DD905-37BB-4D70-8D40-1A574DD9A8C3}" type="pres">
      <dgm:prSet presAssocID="{740CEE81-B678-4606-BC18-05CA74BEB6B2}" presName="node" presStyleLbl="node1" presStyleIdx="0" presStyleCnt="3">
        <dgm:presLayoutVars>
          <dgm:bulletEnabled val="1"/>
        </dgm:presLayoutVars>
      </dgm:prSet>
      <dgm:spPr/>
    </dgm:pt>
    <dgm:pt modelId="{96227E84-01BC-4B7D-AA8D-76A3008E0F81}" type="pres">
      <dgm:prSet presAssocID="{CD225C44-9338-40F2-A365-368470AB6558}" presName="sibTrans" presStyleCnt="0"/>
      <dgm:spPr/>
    </dgm:pt>
    <dgm:pt modelId="{17D0F902-CCC0-46F9-803A-B6CE54A910AE}" type="pres">
      <dgm:prSet presAssocID="{51333AD0-53DB-4264-AD8D-E61E1F5E80FF}" presName="node" presStyleLbl="node1" presStyleIdx="1" presStyleCnt="3">
        <dgm:presLayoutVars>
          <dgm:bulletEnabled val="1"/>
        </dgm:presLayoutVars>
      </dgm:prSet>
      <dgm:spPr/>
    </dgm:pt>
    <dgm:pt modelId="{7A92EADE-E05E-47D0-8262-66BFEA89097E}" type="pres">
      <dgm:prSet presAssocID="{3A14FDD2-540D-4A38-8602-5EA3D52328C1}" presName="sibTrans" presStyleCnt="0"/>
      <dgm:spPr/>
    </dgm:pt>
    <dgm:pt modelId="{B7512CE1-0026-49C6-921C-5D3970C7FCF5}" type="pres">
      <dgm:prSet presAssocID="{EAF25379-D833-49A9-9217-21C414F84917}" presName="node" presStyleLbl="node1" presStyleIdx="2" presStyleCnt="3">
        <dgm:presLayoutVars>
          <dgm:bulletEnabled val="1"/>
        </dgm:presLayoutVars>
      </dgm:prSet>
      <dgm:spPr/>
    </dgm:pt>
  </dgm:ptLst>
  <dgm:cxnLst>
    <dgm:cxn modelId="{C2E2C810-F231-4A54-A653-B6F8DCF80358}" type="presOf" srcId="{6079AA18-33C7-4264-89BA-6168830BADBB}" destId="{4C29A7D7-6062-4521-B29B-7E08BEDA02BE}" srcOrd="0" destOrd="0" presId="urn:microsoft.com/office/officeart/2005/8/layout/default"/>
    <dgm:cxn modelId="{96812320-B3FA-450A-B6C2-C9C1DB46C173}" srcId="{6079AA18-33C7-4264-89BA-6168830BADBB}" destId="{740CEE81-B678-4606-BC18-05CA74BEB6B2}" srcOrd="0" destOrd="0" parTransId="{52566179-8F00-4448-BDB1-95E988DB0E33}" sibTransId="{CD225C44-9338-40F2-A365-368470AB6558}"/>
    <dgm:cxn modelId="{71D0F02B-F0A2-48EE-A3AA-7BF06028E620}" srcId="{6079AA18-33C7-4264-89BA-6168830BADBB}" destId="{51333AD0-53DB-4264-AD8D-E61E1F5E80FF}" srcOrd="1" destOrd="0" parTransId="{B0B6165F-690F-4722-B832-892D6258BD04}" sibTransId="{3A14FDD2-540D-4A38-8602-5EA3D52328C1}"/>
    <dgm:cxn modelId="{CAD21344-2025-4C9A-AF5F-DC58EB80B40F}" srcId="{6079AA18-33C7-4264-89BA-6168830BADBB}" destId="{EAF25379-D833-49A9-9217-21C414F84917}" srcOrd="2" destOrd="0" parTransId="{3EA9DCDA-79D0-4CA4-81D1-9C04C085ED70}" sibTransId="{EFB8503E-CC04-4776-962D-CC81871A9BE7}"/>
    <dgm:cxn modelId="{44423D86-56AC-42A8-BA22-0805858DFC3F}" type="presOf" srcId="{51333AD0-53DB-4264-AD8D-E61E1F5E80FF}" destId="{17D0F902-CCC0-46F9-803A-B6CE54A910AE}" srcOrd="0" destOrd="0" presId="urn:microsoft.com/office/officeart/2005/8/layout/default"/>
    <dgm:cxn modelId="{DC8A18CA-0F41-4EBB-8A9B-8BFFB87F2326}" type="presOf" srcId="{740CEE81-B678-4606-BC18-05CA74BEB6B2}" destId="{116DD905-37BB-4D70-8D40-1A574DD9A8C3}" srcOrd="0" destOrd="0" presId="urn:microsoft.com/office/officeart/2005/8/layout/default"/>
    <dgm:cxn modelId="{252DB0F9-52AD-4134-AEEA-DEF3182B9237}" type="presOf" srcId="{EAF25379-D833-49A9-9217-21C414F84917}" destId="{B7512CE1-0026-49C6-921C-5D3970C7FCF5}" srcOrd="0" destOrd="0" presId="urn:microsoft.com/office/officeart/2005/8/layout/default"/>
    <dgm:cxn modelId="{ABBCF508-1599-4C5D-B7D0-0D1DA491AE83}" type="presParOf" srcId="{4C29A7D7-6062-4521-B29B-7E08BEDA02BE}" destId="{116DD905-37BB-4D70-8D40-1A574DD9A8C3}" srcOrd="0" destOrd="0" presId="urn:microsoft.com/office/officeart/2005/8/layout/default"/>
    <dgm:cxn modelId="{A06DF776-288A-42CD-B385-DF7ACC6F5B20}" type="presParOf" srcId="{4C29A7D7-6062-4521-B29B-7E08BEDA02BE}" destId="{96227E84-01BC-4B7D-AA8D-76A3008E0F81}" srcOrd="1" destOrd="0" presId="urn:microsoft.com/office/officeart/2005/8/layout/default"/>
    <dgm:cxn modelId="{FF955E38-9D55-446B-B011-4D88D89A5B14}" type="presParOf" srcId="{4C29A7D7-6062-4521-B29B-7E08BEDA02BE}" destId="{17D0F902-CCC0-46F9-803A-B6CE54A910AE}" srcOrd="2" destOrd="0" presId="urn:microsoft.com/office/officeart/2005/8/layout/default"/>
    <dgm:cxn modelId="{7D6A806B-62CC-4A2D-B9C7-ECA1CDCF2802}" type="presParOf" srcId="{4C29A7D7-6062-4521-B29B-7E08BEDA02BE}" destId="{7A92EADE-E05E-47D0-8262-66BFEA89097E}" srcOrd="3" destOrd="0" presId="urn:microsoft.com/office/officeart/2005/8/layout/default"/>
    <dgm:cxn modelId="{2829456F-EAB9-494F-9A6B-091F4030A969}" type="presParOf" srcId="{4C29A7D7-6062-4521-B29B-7E08BEDA02BE}" destId="{B7512CE1-0026-49C6-921C-5D3970C7FCF5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9AAF71E-ED4E-447E-9092-6005C736A6C1}" type="doc">
      <dgm:prSet loTypeId="urn:microsoft.com/office/officeart/2008/layout/HexagonCluster" loCatId="pictur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96CFE28A-6175-4068-BA0B-0B28DE3A473D}">
      <dgm:prSet phldrT="[Text]"/>
      <dgm:spPr/>
      <dgm:t>
        <a:bodyPr/>
        <a:lstStyle/>
        <a:p>
          <a:r>
            <a:rPr lang="pt-BR" noProof="0" dirty="0">
              <a:latin typeface="+mj-lt"/>
            </a:rPr>
            <a:t>As políticas de integridade podem não ter efeitos ou até mesmo efeitos não intencionais</a:t>
          </a:r>
          <a:endParaRPr lang="es-CO" noProof="0" dirty="0">
            <a:latin typeface="+mj-lt"/>
          </a:endParaRPr>
        </a:p>
      </dgm:t>
    </dgm:pt>
    <dgm:pt modelId="{F92B8ED8-3772-44A1-8C0A-0844C33A36F9}" type="parTrans" cxnId="{96B680DC-2566-4556-92DC-0D58D7E06B14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84AB95B5-1D80-4F5A-A669-99BDB9638440}" type="sibTrans" cxnId="{96B680DC-2566-4556-92DC-0D58D7E06B14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>
            <a:latin typeface="+mj-lt"/>
          </a:endParaRPr>
        </a:p>
      </dgm:t>
    </dgm:pt>
    <dgm:pt modelId="{0B64794E-00C9-4FD7-85E7-57774C6F0927}">
      <dgm:prSet phldrT="[Text]"/>
      <dgm:spPr/>
      <dgm:t>
        <a:bodyPr/>
        <a:lstStyle/>
        <a:p>
          <a:r>
            <a:rPr lang="pt-BR" noProof="0" dirty="0">
              <a:latin typeface="+mj-lt"/>
            </a:rPr>
            <a:t>As normas sociais influenciam nossos comportamentos</a:t>
          </a:r>
          <a:endParaRPr lang="es-CO" noProof="0" dirty="0">
            <a:latin typeface="+mj-lt"/>
          </a:endParaRPr>
        </a:p>
      </dgm:t>
    </dgm:pt>
    <dgm:pt modelId="{2D3AED9B-503E-4F80-9BF7-460A5FA49642}" type="parTrans" cxnId="{B31176B0-2A95-4C66-A528-F76DA0964C72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0268E12C-6EE2-4147-8DFD-A9DBD58B78C7}" type="sibTrans" cxnId="{B31176B0-2A95-4C66-A528-F76DA0964C72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>
            <a:latin typeface="+mj-lt"/>
          </a:endParaRPr>
        </a:p>
      </dgm:t>
    </dgm:pt>
    <dgm:pt modelId="{A09E9991-1EDD-416E-BA86-D0DDA176E304}">
      <dgm:prSet phldrT="[Text]"/>
      <dgm:spPr/>
      <dgm:t>
        <a:bodyPr/>
        <a:lstStyle/>
        <a:p>
          <a:r>
            <a:rPr lang="pt-BR" noProof="0" dirty="0">
              <a:latin typeface="+mj-lt"/>
            </a:rPr>
            <a:t>A grande maioria das pessoas quer ser honesta</a:t>
          </a:r>
          <a:endParaRPr lang="es-CO" noProof="0" dirty="0">
            <a:latin typeface="+mj-lt"/>
          </a:endParaRPr>
        </a:p>
      </dgm:t>
    </dgm:pt>
    <dgm:pt modelId="{AED04943-C892-4AED-8A2F-7687E1539722}" type="parTrans" cxnId="{2E61E3BC-6134-4D21-9B42-319240AA5A42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B9F370C8-A618-463A-93CE-91FBDE8DD871}" type="sibTrans" cxnId="{2E61E3BC-6134-4D21-9B42-319240AA5A42}">
      <dgm:prSet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>
            <a:latin typeface="+mj-lt"/>
          </a:endParaRPr>
        </a:p>
      </dgm:t>
    </dgm:pt>
    <dgm:pt modelId="{FC41E8B8-0F83-47D3-981D-02A8DA53B8D3}" type="pres">
      <dgm:prSet presAssocID="{49AAF71E-ED4E-447E-9092-6005C736A6C1}" presName="Name0" presStyleCnt="0">
        <dgm:presLayoutVars>
          <dgm:chMax val="21"/>
          <dgm:chPref val="21"/>
        </dgm:presLayoutVars>
      </dgm:prSet>
      <dgm:spPr/>
    </dgm:pt>
    <dgm:pt modelId="{47610CB7-DD15-4769-89DC-321FA2123AD7}" type="pres">
      <dgm:prSet presAssocID="{96CFE28A-6175-4068-BA0B-0B28DE3A473D}" presName="text1" presStyleCnt="0"/>
      <dgm:spPr/>
    </dgm:pt>
    <dgm:pt modelId="{8AED935D-7938-4DDB-A106-3DA3F224DAC8}" type="pres">
      <dgm:prSet presAssocID="{96CFE28A-6175-4068-BA0B-0B28DE3A473D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B266812C-221E-45AF-8F36-A7F475A85692}" type="pres">
      <dgm:prSet presAssocID="{96CFE28A-6175-4068-BA0B-0B28DE3A473D}" presName="textaccent1" presStyleCnt="0"/>
      <dgm:spPr/>
    </dgm:pt>
    <dgm:pt modelId="{785B8986-AD35-4A9D-837C-B964FA907CBB}" type="pres">
      <dgm:prSet presAssocID="{96CFE28A-6175-4068-BA0B-0B28DE3A473D}" presName="accentRepeatNode" presStyleLbl="solidAlignAcc1" presStyleIdx="0" presStyleCnt="6"/>
      <dgm:spPr/>
    </dgm:pt>
    <dgm:pt modelId="{DF2F97F4-94D5-4405-AB2A-84536FB924D0}" type="pres">
      <dgm:prSet presAssocID="{84AB95B5-1D80-4F5A-A669-99BDB9638440}" presName="image1" presStyleCnt="0"/>
      <dgm:spPr/>
    </dgm:pt>
    <dgm:pt modelId="{9F214CE6-64CA-4517-B8CA-F677D8B90978}" type="pres">
      <dgm:prSet presAssocID="{84AB95B5-1D80-4F5A-A669-99BDB9638440}" presName="imageRepeatNode" presStyleLbl="alignAcc1" presStyleIdx="0" presStyleCnt="3"/>
      <dgm:spPr/>
    </dgm:pt>
    <dgm:pt modelId="{E500DE3D-681C-4EC8-AA39-F05E75F2CC68}" type="pres">
      <dgm:prSet presAssocID="{84AB95B5-1D80-4F5A-A669-99BDB9638440}" presName="imageaccent1" presStyleCnt="0"/>
      <dgm:spPr/>
    </dgm:pt>
    <dgm:pt modelId="{94BC1B89-6739-4035-8F74-7025B004A849}" type="pres">
      <dgm:prSet presAssocID="{84AB95B5-1D80-4F5A-A669-99BDB9638440}" presName="accentRepeatNode" presStyleLbl="solidAlignAcc1" presStyleIdx="1" presStyleCnt="6"/>
      <dgm:spPr/>
    </dgm:pt>
    <dgm:pt modelId="{B4BEE5DE-B9C6-4A16-90BC-FD3DCE742CB7}" type="pres">
      <dgm:prSet presAssocID="{0B64794E-00C9-4FD7-85E7-57774C6F0927}" presName="text2" presStyleCnt="0"/>
      <dgm:spPr/>
    </dgm:pt>
    <dgm:pt modelId="{C3C2B882-41AD-4F05-B9EC-8A9EDAD10C49}" type="pres">
      <dgm:prSet presAssocID="{0B64794E-00C9-4FD7-85E7-57774C6F0927}" presName="textRepeatNode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23AF9C14-BFEF-4A37-8ED1-3C42E12C9CF7}" type="pres">
      <dgm:prSet presAssocID="{0B64794E-00C9-4FD7-85E7-57774C6F0927}" presName="textaccent2" presStyleCnt="0"/>
      <dgm:spPr/>
    </dgm:pt>
    <dgm:pt modelId="{E565170E-E940-4A93-8995-FF1BEC844947}" type="pres">
      <dgm:prSet presAssocID="{0B64794E-00C9-4FD7-85E7-57774C6F0927}" presName="accentRepeatNode" presStyleLbl="solidAlignAcc1" presStyleIdx="2" presStyleCnt="6"/>
      <dgm:spPr/>
    </dgm:pt>
    <dgm:pt modelId="{B36CBA47-7823-4CDE-9A67-D90C376542F3}" type="pres">
      <dgm:prSet presAssocID="{0268E12C-6EE2-4147-8DFD-A9DBD58B78C7}" presName="image2" presStyleCnt="0"/>
      <dgm:spPr/>
    </dgm:pt>
    <dgm:pt modelId="{E721E150-45E7-419B-9FA9-87A023A4491C}" type="pres">
      <dgm:prSet presAssocID="{0268E12C-6EE2-4147-8DFD-A9DBD58B78C7}" presName="imageRepeatNode" presStyleLbl="alignAcc1" presStyleIdx="1" presStyleCnt="3"/>
      <dgm:spPr/>
    </dgm:pt>
    <dgm:pt modelId="{F7A86A44-F41A-415D-B09F-2DB2F377BC62}" type="pres">
      <dgm:prSet presAssocID="{0268E12C-6EE2-4147-8DFD-A9DBD58B78C7}" presName="imageaccent2" presStyleCnt="0"/>
      <dgm:spPr/>
    </dgm:pt>
    <dgm:pt modelId="{37DE8837-697C-4187-AB4D-99C52015064E}" type="pres">
      <dgm:prSet presAssocID="{0268E12C-6EE2-4147-8DFD-A9DBD58B78C7}" presName="accentRepeatNode" presStyleLbl="solidAlignAcc1" presStyleIdx="3" presStyleCnt="6"/>
      <dgm:spPr/>
    </dgm:pt>
    <dgm:pt modelId="{0E18C2AC-AD7D-4875-84F8-F086952533B7}" type="pres">
      <dgm:prSet presAssocID="{A09E9991-1EDD-416E-BA86-D0DDA176E304}" presName="text3" presStyleCnt="0"/>
      <dgm:spPr/>
    </dgm:pt>
    <dgm:pt modelId="{DC643651-3E56-4CD9-A5C9-1845BDB27099}" type="pres">
      <dgm:prSet presAssocID="{A09E9991-1EDD-416E-BA86-D0DDA176E304}" presName="textRepeatNode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CA74365B-5B3B-48B2-AE4E-AECA3DF254F4}" type="pres">
      <dgm:prSet presAssocID="{A09E9991-1EDD-416E-BA86-D0DDA176E304}" presName="textaccent3" presStyleCnt="0"/>
      <dgm:spPr/>
    </dgm:pt>
    <dgm:pt modelId="{07578DC4-66EA-4E8E-8442-54334EAEB59B}" type="pres">
      <dgm:prSet presAssocID="{A09E9991-1EDD-416E-BA86-D0DDA176E304}" presName="accentRepeatNode" presStyleLbl="solidAlignAcc1" presStyleIdx="4" presStyleCnt="6"/>
      <dgm:spPr/>
    </dgm:pt>
    <dgm:pt modelId="{8F2EFACC-C0A4-469E-934E-3A386B7C310C}" type="pres">
      <dgm:prSet presAssocID="{B9F370C8-A618-463A-93CE-91FBDE8DD871}" presName="image3" presStyleCnt="0"/>
      <dgm:spPr/>
    </dgm:pt>
    <dgm:pt modelId="{E1D3C7BD-6BEB-47E9-95B5-F888633B2DCC}" type="pres">
      <dgm:prSet presAssocID="{B9F370C8-A618-463A-93CE-91FBDE8DD871}" presName="imageRepeatNode" presStyleLbl="alignAcc1" presStyleIdx="2" presStyleCnt="3"/>
      <dgm:spPr/>
    </dgm:pt>
    <dgm:pt modelId="{7F2D12D7-21B0-44E3-A60C-56F0901E76C8}" type="pres">
      <dgm:prSet presAssocID="{B9F370C8-A618-463A-93CE-91FBDE8DD871}" presName="imageaccent3" presStyleCnt="0"/>
      <dgm:spPr/>
    </dgm:pt>
    <dgm:pt modelId="{8BB5A124-2276-4863-BB49-9CA4DABBD0BF}" type="pres">
      <dgm:prSet presAssocID="{B9F370C8-A618-463A-93CE-91FBDE8DD871}" presName="accentRepeatNode" presStyleLbl="solidAlignAcc1" presStyleIdx="5" presStyleCnt="6"/>
      <dgm:spPr/>
    </dgm:pt>
  </dgm:ptLst>
  <dgm:cxnLst>
    <dgm:cxn modelId="{97488934-6535-4EB0-A2DF-3ADAC40C4659}" type="presOf" srcId="{B9F370C8-A618-463A-93CE-91FBDE8DD871}" destId="{E1D3C7BD-6BEB-47E9-95B5-F888633B2DCC}" srcOrd="0" destOrd="0" presId="urn:microsoft.com/office/officeart/2008/layout/HexagonCluster"/>
    <dgm:cxn modelId="{81548765-1401-4449-A5BB-11B2DB460C6F}" type="presOf" srcId="{96CFE28A-6175-4068-BA0B-0B28DE3A473D}" destId="{8AED935D-7938-4DDB-A106-3DA3F224DAC8}" srcOrd="0" destOrd="0" presId="urn:microsoft.com/office/officeart/2008/layout/HexagonCluster"/>
    <dgm:cxn modelId="{D00809AC-37E3-4481-8342-AAA666F97D7F}" type="presOf" srcId="{0B64794E-00C9-4FD7-85E7-57774C6F0927}" destId="{C3C2B882-41AD-4F05-B9EC-8A9EDAD10C49}" srcOrd="0" destOrd="0" presId="urn:microsoft.com/office/officeart/2008/layout/HexagonCluster"/>
    <dgm:cxn modelId="{B31176B0-2A95-4C66-A528-F76DA0964C72}" srcId="{49AAF71E-ED4E-447E-9092-6005C736A6C1}" destId="{0B64794E-00C9-4FD7-85E7-57774C6F0927}" srcOrd="1" destOrd="0" parTransId="{2D3AED9B-503E-4F80-9BF7-460A5FA49642}" sibTransId="{0268E12C-6EE2-4147-8DFD-A9DBD58B78C7}"/>
    <dgm:cxn modelId="{2E61E3BC-6134-4D21-9B42-319240AA5A42}" srcId="{49AAF71E-ED4E-447E-9092-6005C736A6C1}" destId="{A09E9991-1EDD-416E-BA86-D0DDA176E304}" srcOrd="2" destOrd="0" parTransId="{AED04943-C892-4AED-8A2F-7687E1539722}" sibTransId="{B9F370C8-A618-463A-93CE-91FBDE8DD871}"/>
    <dgm:cxn modelId="{FC7572D4-58B9-4D2A-B5B5-8AC3B90566E6}" type="presOf" srcId="{49AAF71E-ED4E-447E-9092-6005C736A6C1}" destId="{FC41E8B8-0F83-47D3-981D-02A8DA53B8D3}" srcOrd="0" destOrd="0" presId="urn:microsoft.com/office/officeart/2008/layout/HexagonCluster"/>
    <dgm:cxn modelId="{605985D5-CE99-4683-AA61-A59583EDFA37}" type="presOf" srcId="{A09E9991-1EDD-416E-BA86-D0DDA176E304}" destId="{DC643651-3E56-4CD9-A5C9-1845BDB27099}" srcOrd="0" destOrd="0" presId="urn:microsoft.com/office/officeart/2008/layout/HexagonCluster"/>
    <dgm:cxn modelId="{96B680DC-2566-4556-92DC-0D58D7E06B14}" srcId="{49AAF71E-ED4E-447E-9092-6005C736A6C1}" destId="{96CFE28A-6175-4068-BA0B-0B28DE3A473D}" srcOrd="0" destOrd="0" parTransId="{F92B8ED8-3772-44A1-8C0A-0844C33A36F9}" sibTransId="{84AB95B5-1D80-4F5A-A669-99BDB9638440}"/>
    <dgm:cxn modelId="{9CFC12E1-B024-4592-8FA9-09D87F3F3FFD}" type="presOf" srcId="{84AB95B5-1D80-4F5A-A669-99BDB9638440}" destId="{9F214CE6-64CA-4517-B8CA-F677D8B90978}" srcOrd="0" destOrd="0" presId="urn:microsoft.com/office/officeart/2008/layout/HexagonCluster"/>
    <dgm:cxn modelId="{AE85B3EC-D6E1-4EC9-8C59-C100D6570DC0}" type="presOf" srcId="{0268E12C-6EE2-4147-8DFD-A9DBD58B78C7}" destId="{E721E150-45E7-419B-9FA9-87A023A4491C}" srcOrd="0" destOrd="0" presId="urn:microsoft.com/office/officeart/2008/layout/HexagonCluster"/>
    <dgm:cxn modelId="{60F251D4-96C2-46FA-958D-598F680A3118}" type="presParOf" srcId="{FC41E8B8-0F83-47D3-981D-02A8DA53B8D3}" destId="{47610CB7-DD15-4769-89DC-321FA2123AD7}" srcOrd="0" destOrd="0" presId="urn:microsoft.com/office/officeart/2008/layout/HexagonCluster"/>
    <dgm:cxn modelId="{FC7FF267-12A4-4499-8C23-ED50A4A5A546}" type="presParOf" srcId="{47610CB7-DD15-4769-89DC-321FA2123AD7}" destId="{8AED935D-7938-4DDB-A106-3DA3F224DAC8}" srcOrd="0" destOrd="0" presId="urn:microsoft.com/office/officeart/2008/layout/HexagonCluster"/>
    <dgm:cxn modelId="{24E5FC77-C9A3-4FA8-BDD6-E0801D46FBBC}" type="presParOf" srcId="{FC41E8B8-0F83-47D3-981D-02A8DA53B8D3}" destId="{B266812C-221E-45AF-8F36-A7F475A85692}" srcOrd="1" destOrd="0" presId="urn:microsoft.com/office/officeart/2008/layout/HexagonCluster"/>
    <dgm:cxn modelId="{B6FFBCD2-7FA7-493C-9E3F-1A725352763C}" type="presParOf" srcId="{B266812C-221E-45AF-8F36-A7F475A85692}" destId="{785B8986-AD35-4A9D-837C-B964FA907CBB}" srcOrd="0" destOrd="0" presId="urn:microsoft.com/office/officeart/2008/layout/HexagonCluster"/>
    <dgm:cxn modelId="{C41C5FDF-3210-4187-853A-C26F074573B6}" type="presParOf" srcId="{FC41E8B8-0F83-47D3-981D-02A8DA53B8D3}" destId="{DF2F97F4-94D5-4405-AB2A-84536FB924D0}" srcOrd="2" destOrd="0" presId="urn:microsoft.com/office/officeart/2008/layout/HexagonCluster"/>
    <dgm:cxn modelId="{728DA62B-8E3D-44CB-BA40-3847C2AD6641}" type="presParOf" srcId="{DF2F97F4-94D5-4405-AB2A-84536FB924D0}" destId="{9F214CE6-64CA-4517-B8CA-F677D8B90978}" srcOrd="0" destOrd="0" presId="urn:microsoft.com/office/officeart/2008/layout/HexagonCluster"/>
    <dgm:cxn modelId="{A9758597-22BE-451D-B1A0-C845EE8B7CF0}" type="presParOf" srcId="{FC41E8B8-0F83-47D3-981D-02A8DA53B8D3}" destId="{E500DE3D-681C-4EC8-AA39-F05E75F2CC68}" srcOrd="3" destOrd="0" presId="urn:microsoft.com/office/officeart/2008/layout/HexagonCluster"/>
    <dgm:cxn modelId="{E8119EB4-8759-467D-93F5-79618B25BFB7}" type="presParOf" srcId="{E500DE3D-681C-4EC8-AA39-F05E75F2CC68}" destId="{94BC1B89-6739-4035-8F74-7025B004A849}" srcOrd="0" destOrd="0" presId="urn:microsoft.com/office/officeart/2008/layout/HexagonCluster"/>
    <dgm:cxn modelId="{2B19B198-F653-49DD-90BD-70F57B717813}" type="presParOf" srcId="{FC41E8B8-0F83-47D3-981D-02A8DA53B8D3}" destId="{B4BEE5DE-B9C6-4A16-90BC-FD3DCE742CB7}" srcOrd="4" destOrd="0" presId="urn:microsoft.com/office/officeart/2008/layout/HexagonCluster"/>
    <dgm:cxn modelId="{635F6238-391A-4415-9EC2-49D0A84D2715}" type="presParOf" srcId="{B4BEE5DE-B9C6-4A16-90BC-FD3DCE742CB7}" destId="{C3C2B882-41AD-4F05-B9EC-8A9EDAD10C49}" srcOrd="0" destOrd="0" presId="urn:microsoft.com/office/officeart/2008/layout/HexagonCluster"/>
    <dgm:cxn modelId="{81D5F270-96B3-4989-88EF-D7BDEB0E17DB}" type="presParOf" srcId="{FC41E8B8-0F83-47D3-981D-02A8DA53B8D3}" destId="{23AF9C14-BFEF-4A37-8ED1-3C42E12C9CF7}" srcOrd="5" destOrd="0" presId="urn:microsoft.com/office/officeart/2008/layout/HexagonCluster"/>
    <dgm:cxn modelId="{87AC1030-D9F0-4BB5-BFDA-D0B0948471A2}" type="presParOf" srcId="{23AF9C14-BFEF-4A37-8ED1-3C42E12C9CF7}" destId="{E565170E-E940-4A93-8995-FF1BEC844947}" srcOrd="0" destOrd="0" presId="urn:microsoft.com/office/officeart/2008/layout/HexagonCluster"/>
    <dgm:cxn modelId="{2CE56563-6153-4B22-BC63-FE76156C393A}" type="presParOf" srcId="{FC41E8B8-0F83-47D3-981D-02A8DA53B8D3}" destId="{B36CBA47-7823-4CDE-9A67-D90C376542F3}" srcOrd="6" destOrd="0" presId="urn:microsoft.com/office/officeart/2008/layout/HexagonCluster"/>
    <dgm:cxn modelId="{BEC53DE6-B0E0-48F6-A8EA-40FAE3C59645}" type="presParOf" srcId="{B36CBA47-7823-4CDE-9A67-D90C376542F3}" destId="{E721E150-45E7-419B-9FA9-87A023A4491C}" srcOrd="0" destOrd="0" presId="urn:microsoft.com/office/officeart/2008/layout/HexagonCluster"/>
    <dgm:cxn modelId="{0C8248A2-AEB9-476F-877E-0ED647247289}" type="presParOf" srcId="{FC41E8B8-0F83-47D3-981D-02A8DA53B8D3}" destId="{F7A86A44-F41A-415D-B09F-2DB2F377BC62}" srcOrd="7" destOrd="0" presId="urn:microsoft.com/office/officeart/2008/layout/HexagonCluster"/>
    <dgm:cxn modelId="{93C9FA51-2035-458E-A807-6ED5A3D954EF}" type="presParOf" srcId="{F7A86A44-F41A-415D-B09F-2DB2F377BC62}" destId="{37DE8837-697C-4187-AB4D-99C52015064E}" srcOrd="0" destOrd="0" presId="urn:microsoft.com/office/officeart/2008/layout/HexagonCluster"/>
    <dgm:cxn modelId="{38FE8C16-C7A9-4CBD-8A2E-2D0A7CAC31EC}" type="presParOf" srcId="{FC41E8B8-0F83-47D3-981D-02A8DA53B8D3}" destId="{0E18C2AC-AD7D-4875-84F8-F086952533B7}" srcOrd="8" destOrd="0" presId="urn:microsoft.com/office/officeart/2008/layout/HexagonCluster"/>
    <dgm:cxn modelId="{3D9E095F-4CA7-459F-826F-10A7305857BA}" type="presParOf" srcId="{0E18C2AC-AD7D-4875-84F8-F086952533B7}" destId="{DC643651-3E56-4CD9-A5C9-1845BDB27099}" srcOrd="0" destOrd="0" presId="urn:microsoft.com/office/officeart/2008/layout/HexagonCluster"/>
    <dgm:cxn modelId="{531ECDCC-A03B-45CC-B93A-764A1439B922}" type="presParOf" srcId="{FC41E8B8-0F83-47D3-981D-02A8DA53B8D3}" destId="{CA74365B-5B3B-48B2-AE4E-AECA3DF254F4}" srcOrd="9" destOrd="0" presId="urn:microsoft.com/office/officeart/2008/layout/HexagonCluster"/>
    <dgm:cxn modelId="{D62A52FB-3057-4039-B0DB-7545CBBAF643}" type="presParOf" srcId="{CA74365B-5B3B-48B2-AE4E-AECA3DF254F4}" destId="{07578DC4-66EA-4E8E-8442-54334EAEB59B}" srcOrd="0" destOrd="0" presId="urn:microsoft.com/office/officeart/2008/layout/HexagonCluster"/>
    <dgm:cxn modelId="{8297C044-09A5-4C34-B7F4-13E2B0D06289}" type="presParOf" srcId="{FC41E8B8-0F83-47D3-981D-02A8DA53B8D3}" destId="{8F2EFACC-C0A4-469E-934E-3A386B7C310C}" srcOrd="10" destOrd="0" presId="urn:microsoft.com/office/officeart/2008/layout/HexagonCluster"/>
    <dgm:cxn modelId="{72532195-7866-4817-BE1B-DD35BFF89714}" type="presParOf" srcId="{8F2EFACC-C0A4-469E-934E-3A386B7C310C}" destId="{E1D3C7BD-6BEB-47E9-95B5-F888633B2DCC}" srcOrd="0" destOrd="0" presId="urn:microsoft.com/office/officeart/2008/layout/HexagonCluster"/>
    <dgm:cxn modelId="{BF3C0E2D-EF53-4E3F-AB41-3A265D85E40A}" type="presParOf" srcId="{FC41E8B8-0F83-47D3-981D-02A8DA53B8D3}" destId="{7F2D12D7-21B0-44E3-A60C-56F0901E76C8}" srcOrd="11" destOrd="0" presId="urn:microsoft.com/office/officeart/2008/layout/HexagonCluster"/>
    <dgm:cxn modelId="{90AD9954-10C2-468C-BA42-1F99F849A3D1}" type="presParOf" srcId="{7F2D12D7-21B0-44E3-A60C-56F0901E76C8}" destId="{8BB5A124-2276-4863-BB49-9CA4DABBD0BF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EED5252-1CEB-498C-AC1D-0C656F0AB8D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GB"/>
        </a:p>
      </dgm:t>
    </dgm:pt>
    <dgm:pt modelId="{683B9C38-FD75-4870-9FF4-EC1D25490F0D}">
      <dgm:prSet/>
      <dgm:spPr/>
      <dgm:t>
        <a:bodyPr/>
        <a:lstStyle/>
        <a:p>
          <a:r>
            <a:rPr lang="pt-BR" b="0" i="0" baseline="0" dirty="0">
              <a:latin typeface="+mj-lt"/>
            </a:rPr>
            <a:t>Transição verde</a:t>
          </a:r>
          <a:endParaRPr lang="en-GB" dirty="0">
            <a:latin typeface="+mj-lt"/>
          </a:endParaRPr>
        </a:p>
      </dgm:t>
    </dgm:pt>
    <dgm:pt modelId="{09863B23-07ED-4E9F-B2C5-5B51562D7E30}" type="parTrans" cxnId="{315B9CF4-09A1-41F6-B65E-7E9149A06D9C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5F875BA3-C5C3-46B2-A9BC-C6AFA58C902C}" type="sibTrans" cxnId="{315B9CF4-09A1-41F6-B65E-7E9149A06D9C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07E47168-6BC8-49D6-B118-6A8E4C219D7C}">
      <dgm:prSet/>
      <dgm:spPr/>
      <dgm:t>
        <a:bodyPr/>
        <a:lstStyle/>
        <a:p>
          <a:r>
            <a:rPr lang="pt-BR" b="0" i="0" baseline="0">
              <a:latin typeface="+mj-lt"/>
            </a:rPr>
            <a:t>Inteligência artificial</a:t>
          </a:r>
          <a:endParaRPr lang="en-GB">
            <a:latin typeface="+mj-lt"/>
          </a:endParaRPr>
        </a:p>
      </dgm:t>
    </dgm:pt>
    <dgm:pt modelId="{E9FB1D64-A5F7-410D-8D7E-9219A1330868}" type="parTrans" cxnId="{F832E113-C257-4F0F-AB71-2D852A9526AF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FBE7CEED-EE5E-41BC-92E9-BA0902F440B8}" type="sibTrans" cxnId="{F832E113-C257-4F0F-AB71-2D852A9526AF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2895233E-0FC6-4D4D-A106-3EC62C7EE6C4}">
      <dgm:prSet/>
      <dgm:spPr/>
      <dgm:t>
        <a:bodyPr/>
        <a:lstStyle/>
        <a:p>
          <a:r>
            <a:rPr lang="pt-BR" b="0" i="0" baseline="0">
              <a:latin typeface="+mj-lt"/>
            </a:rPr>
            <a:t>Influência estrangeira</a:t>
          </a:r>
          <a:endParaRPr lang="en-GB">
            <a:latin typeface="+mj-lt"/>
          </a:endParaRPr>
        </a:p>
      </dgm:t>
    </dgm:pt>
    <dgm:pt modelId="{7ACEEF41-F067-4C6C-8E28-30C18120E9B9}" type="parTrans" cxnId="{E8B9D3FA-6080-42DD-BBBD-4D37161389FD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5763CA2F-1A01-4FFA-B8C7-1D28178E433A}" type="sibTrans" cxnId="{E8B9D3FA-6080-42DD-BBBD-4D37161389FD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DF06F923-DF68-43AF-9C17-E4C1DB60B3FB}" type="pres">
      <dgm:prSet presAssocID="{6EED5252-1CEB-498C-AC1D-0C656F0AB8DD}" presName="diagram" presStyleCnt="0">
        <dgm:presLayoutVars>
          <dgm:dir/>
          <dgm:resizeHandles val="exact"/>
        </dgm:presLayoutVars>
      </dgm:prSet>
      <dgm:spPr/>
    </dgm:pt>
    <dgm:pt modelId="{17178C68-770D-4A1B-B388-94785173E604}" type="pres">
      <dgm:prSet presAssocID="{683B9C38-FD75-4870-9FF4-EC1D25490F0D}" presName="node" presStyleLbl="node1" presStyleIdx="0" presStyleCnt="3">
        <dgm:presLayoutVars>
          <dgm:bulletEnabled val="1"/>
        </dgm:presLayoutVars>
      </dgm:prSet>
      <dgm:spPr/>
    </dgm:pt>
    <dgm:pt modelId="{870CF5C8-3A7B-4683-ADB5-83531FC4971F}" type="pres">
      <dgm:prSet presAssocID="{5F875BA3-C5C3-46B2-A9BC-C6AFA58C902C}" presName="sibTrans" presStyleCnt="0"/>
      <dgm:spPr/>
    </dgm:pt>
    <dgm:pt modelId="{406EB2CD-BC64-4008-85B1-8B17B7B4A812}" type="pres">
      <dgm:prSet presAssocID="{07E47168-6BC8-49D6-B118-6A8E4C219D7C}" presName="node" presStyleLbl="node1" presStyleIdx="1" presStyleCnt="3">
        <dgm:presLayoutVars>
          <dgm:bulletEnabled val="1"/>
        </dgm:presLayoutVars>
      </dgm:prSet>
      <dgm:spPr/>
    </dgm:pt>
    <dgm:pt modelId="{D475E6C6-475C-4ADE-851D-BA94995A4B54}" type="pres">
      <dgm:prSet presAssocID="{FBE7CEED-EE5E-41BC-92E9-BA0902F440B8}" presName="sibTrans" presStyleCnt="0"/>
      <dgm:spPr/>
    </dgm:pt>
    <dgm:pt modelId="{3389749E-EC30-4A84-B540-D988CD15934C}" type="pres">
      <dgm:prSet presAssocID="{2895233E-0FC6-4D4D-A106-3EC62C7EE6C4}" presName="node" presStyleLbl="node1" presStyleIdx="2" presStyleCnt="3">
        <dgm:presLayoutVars>
          <dgm:bulletEnabled val="1"/>
        </dgm:presLayoutVars>
      </dgm:prSet>
      <dgm:spPr/>
    </dgm:pt>
  </dgm:ptLst>
  <dgm:cxnLst>
    <dgm:cxn modelId="{F832E113-C257-4F0F-AB71-2D852A9526AF}" srcId="{6EED5252-1CEB-498C-AC1D-0C656F0AB8DD}" destId="{07E47168-6BC8-49D6-B118-6A8E4C219D7C}" srcOrd="1" destOrd="0" parTransId="{E9FB1D64-A5F7-410D-8D7E-9219A1330868}" sibTransId="{FBE7CEED-EE5E-41BC-92E9-BA0902F440B8}"/>
    <dgm:cxn modelId="{83F2A864-26AC-4347-AC36-697D942B2BA2}" type="presOf" srcId="{2895233E-0FC6-4D4D-A106-3EC62C7EE6C4}" destId="{3389749E-EC30-4A84-B540-D988CD15934C}" srcOrd="0" destOrd="0" presId="urn:microsoft.com/office/officeart/2005/8/layout/default"/>
    <dgm:cxn modelId="{787FFCA2-A898-4236-9689-5E098C7A7813}" type="presOf" srcId="{6EED5252-1CEB-498C-AC1D-0C656F0AB8DD}" destId="{DF06F923-DF68-43AF-9C17-E4C1DB60B3FB}" srcOrd="0" destOrd="0" presId="urn:microsoft.com/office/officeart/2005/8/layout/default"/>
    <dgm:cxn modelId="{EE8189B0-DC54-4A27-834E-7B2B737B395F}" type="presOf" srcId="{07E47168-6BC8-49D6-B118-6A8E4C219D7C}" destId="{406EB2CD-BC64-4008-85B1-8B17B7B4A812}" srcOrd="0" destOrd="0" presId="urn:microsoft.com/office/officeart/2005/8/layout/default"/>
    <dgm:cxn modelId="{83A1ECB0-80A6-4D36-9B9B-E9E9502CB69C}" type="presOf" srcId="{683B9C38-FD75-4870-9FF4-EC1D25490F0D}" destId="{17178C68-770D-4A1B-B388-94785173E604}" srcOrd="0" destOrd="0" presId="urn:microsoft.com/office/officeart/2005/8/layout/default"/>
    <dgm:cxn modelId="{315B9CF4-09A1-41F6-B65E-7E9149A06D9C}" srcId="{6EED5252-1CEB-498C-AC1D-0C656F0AB8DD}" destId="{683B9C38-FD75-4870-9FF4-EC1D25490F0D}" srcOrd="0" destOrd="0" parTransId="{09863B23-07ED-4E9F-B2C5-5B51562D7E30}" sibTransId="{5F875BA3-C5C3-46B2-A9BC-C6AFA58C902C}"/>
    <dgm:cxn modelId="{E8B9D3FA-6080-42DD-BBBD-4D37161389FD}" srcId="{6EED5252-1CEB-498C-AC1D-0C656F0AB8DD}" destId="{2895233E-0FC6-4D4D-A106-3EC62C7EE6C4}" srcOrd="2" destOrd="0" parTransId="{7ACEEF41-F067-4C6C-8E28-30C18120E9B9}" sibTransId="{5763CA2F-1A01-4FFA-B8C7-1D28178E433A}"/>
    <dgm:cxn modelId="{D43C217A-589E-4A71-87A6-B2FADE8D7E5E}" type="presParOf" srcId="{DF06F923-DF68-43AF-9C17-E4C1DB60B3FB}" destId="{17178C68-770D-4A1B-B388-94785173E604}" srcOrd="0" destOrd="0" presId="urn:microsoft.com/office/officeart/2005/8/layout/default"/>
    <dgm:cxn modelId="{A3D967A7-C4CB-414A-8864-E908F190D192}" type="presParOf" srcId="{DF06F923-DF68-43AF-9C17-E4C1DB60B3FB}" destId="{870CF5C8-3A7B-4683-ADB5-83531FC4971F}" srcOrd="1" destOrd="0" presId="urn:microsoft.com/office/officeart/2005/8/layout/default"/>
    <dgm:cxn modelId="{97CF6DE5-BC25-4329-9CAF-451A7F755790}" type="presParOf" srcId="{DF06F923-DF68-43AF-9C17-E4C1DB60B3FB}" destId="{406EB2CD-BC64-4008-85B1-8B17B7B4A812}" srcOrd="2" destOrd="0" presId="urn:microsoft.com/office/officeart/2005/8/layout/default"/>
    <dgm:cxn modelId="{66E39F64-AC90-44C4-B37E-C0D6E3304649}" type="presParOf" srcId="{DF06F923-DF68-43AF-9C17-E4C1DB60B3FB}" destId="{D475E6C6-475C-4ADE-851D-BA94995A4B54}" srcOrd="3" destOrd="0" presId="urn:microsoft.com/office/officeart/2005/8/layout/default"/>
    <dgm:cxn modelId="{01023956-D9CC-42FD-B086-C9182F634416}" type="presParOf" srcId="{DF06F923-DF68-43AF-9C17-E4C1DB60B3FB}" destId="{3389749E-EC30-4A84-B540-D988CD15934C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C3F030-75CB-4A8E-BB16-A21D469B7DF8}">
      <dsp:nvSpPr>
        <dsp:cNvPr id="0" name=""/>
        <dsp:cNvSpPr/>
      </dsp:nvSpPr>
      <dsp:spPr>
        <a:xfrm>
          <a:off x="-4955880" y="-759372"/>
          <a:ext cx="5902304" cy="5902304"/>
        </a:xfrm>
        <a:prstGeom prst="blockArc">
          <a:avLst>
            <a:gd name="adj1" fmla="val 18900000"/>
            <a:gd name="adj2" fmla="val 2700000"/>
            <a:gd name="adj3" fmla="val 366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EF7DF9-92FC-4E55-A6D8-8D735DE15528}">
      <dsp:nvSpPr>
        <dsp:cNvPr id="0" name=""/>
        <dsp:cNvSpPr/>
      </dsp:nvSpPr>
      <dsp:spPr>
        <a:xfrm>
          <a:off x="608697" y="438356"/>
          <a:ext cx="5970765" cy="8767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5890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>
              <a:latin typeface="+mj-lt"/>
            </a:rPr>
            <a:t>O trabalho da OCDE sobre Integridade Pública</a:t>
          </a:r>
          <a:endParaRPr lang="en-GB" sz="1800" kern="1200" dirty="0">
            <a:latin typeface="+mj-lt"/>
          </a:endParaRPr>
        </a:p>
      </dsp:txBody>
      <dsp:txXfrm>
        <a:off x="608697" y="438356"/>
        <a:ext cx="5970765" cy="876712"/>
      </dsp:txXfrm>
    </dsp:sp>
    <dsp:sp modelId="{9DFCE761-7AEB-4449-A437-8F6D31F2B4A1}">
      <dsp:nvSpPr>
        <dsp:cNvPr id="0" name=""/>
        <dsp:cNvSpPr/>
      </dsp:nvSpPr>
      <dsp:spPr>
        <a:xfrm>
          <a:off x="60752" y="328767"/>
          <a:ext cx="1095890" cy="10958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7C55F8-4E2F-4D23-9E7A-E813300C06A6}">
      <dsp:nvSpPr>
        <dsp:cNvPr id="0" name=""/>
        <dsp:cNvSpPr/>
      </dsp:nvSpPr>
      <dsp:spPr>
        <a:xfrm>
          <a:off x="927382" y="1753424"/>
          <a:ext cx="5652080" cy="8767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5890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>
              <a:latin typeface="+mj-lt"/>
            </a:rPr>
            <a:t>A Recomendação da OCDE sobre Integridade Pública</a:t>
          </a:r>
          <a:endParaRPr lang="en-GB" sz="1800" kern="1200" dirty="0">
            <a:latin typeface="+mj-lt"/>
          </a:endParaRPr>
        </a:p>
      </dsp:txBody>
      <dsp:txXfrm>
        <a:off x="927382" y="1753424"/>
        <a:ext cx="5652080" cy="876712"/>
      </dsp:txXfrm>
    </dsp:sp>
    <dsp:sp modelId="{5D29C1F0-E688-41B4-B672-C5AB421C5144}">
      <dsp:nvSpPr>
        <dsp:cNvPr id="0" name=""/>
        <dsp:cNvSpPr/>
      </dsp:nvSpPr>
      <dsp:spPr>
        <a:xfrm>
          <a:off x="379437" y="1643834"/>
          <a:ext cx="1095890" cy="10958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C05B79-CCB8-4BBE-A870-773F354FD0DB}">
      <dsp:nvSpPr>
        <dsp:cNvPr id="0" name=""/>
        <dsp:cNvSpPr/>
      </dsp:nvSpPr>
      <dsp:spPr>
        <a:xfrm>
          <a:off x="608697" y="3068492"/>
          <a:ext cx="5970765" cy="8767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5890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>
              <a:latin typeface="+mj-lt"/>
            </a:rPr>
            <a:t>Desafios nos países da OCDE e na América Latina</a:t>
          </a:r>
          <a:endParaRPr lang="en-GB" sz="1800" kern="1200" dirty="0">
            <a:latin typeface="+mj-lt"/>
          </a:endParaRPr>
        </a:p>
      </dsp:txBody>
      <dsp:txXfrm>
        <a:off x="608697" y="3068492"/>
        <a:ext cx="5970765" cy="876712"/>
      </dsp:txXfrm>
    </dsp:sp>
    <dsp:sp modelId="{5F4FE082-3019-439E-8BB5-9C29C77AEE15}">
      <dsp:nvSpPr>
        <dsp:cNvPr id="0" name=""/>
        <dsp:cNvSpPr/>
      </dsp:nvSpPr>
      <dsp:spPr>
        <a:xfrm>
          <a:off x="60752" y="2958903"/>
          <a:ext cx="1095890" cy="10958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551EF1-6B50-488B-AA5D-F12413C00C5A}">
      <dsp:nvSpPr>
        <dsp:cNvPr id="0" name=""/>
        <dsp:cNvSpPr/>
      </dsp:nvSpPr>
      <dsp:spPr>
        <a:xfrm>
          <a:off x="0" y="400242"/>
          <a:ext cx="2798160" cy="167889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>
              <a:latin typeface="+mj-lt"/>
            </a:rPr>
            <a:t>Fórum de </a:t>
          </a:r>
          <a:r>
            <a:rPr lang="pt-BR" sz="2000" b="1" kern="1200" dirty="0">
              <a:solidFill>
                <a:schemeClr val="accent4"/>
              </a:solidFill>
              <a:latin typeface="+mj-lt"/>
            </a:rPr>
            <a:t>diálogo</a:t>
          </a:r>
          <a:r>
            <a:rPr lang="pt-BR" sz="2000" kern="1200" dirty="0">
              <a:latin typeface="+mj-lt"/>
            </a:rPr>
            <a:t> para compartilhar experiências e buscar soluções para problemas comuns</a:t>
          </a:r>
        </a:p>
      </dsp:txBody>
      <dsp:txXfrm>
        <a:off x="0" y="400242"/>
        <a:ext cx="2798160" cy="1678896"/>
      </dsp:txXfrm>
    </dsp:sp>
    <dsp:sp modelId="{8FEC50F5-34AE-4179-937E-0B1D95960BDE}">
      <dsp:nvSpPr>
        <dsp:cNvPr id="0" name=""/>
        <dsp:cNvSpPr/>
      </dsp:nvSpPr>
      <dsp:spPr>
        <a:xfrm>
          <a:off x="3077976" y="400242"/>
          <a:ext cx="2798160" cy="167889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0" kern="1200" dirty="0">
              <a:latin typeface="+mj-lt"/>
            </a:rPr>
            <a:t>Estabelecer </a:t>
          </a:r>
          <a:r>
            <a:rPr lang="pt-BR" sz="2000" b="1" kern="1200" dirty="0">
              <a:solidFill>
                <a:schemeClr val="accent4"/>
              </a:solidFill>
              <a:latin typeface="+mj-lt"/>
            </a:rPr>
            <a:t>padrões</a:t>
          </a:r>
          <a:r>
            <a:rPr lang="pt-BR" sz="2000" b="0" kern="1200" dirty="0">
              <a:latin typeface="+mj-lt"/>
            </a:rPr>
            <a:t> internacionais sobre questões de políticas públicas</a:t>
          </a:r>
          <a:endParaRPr lang="en-GB" sz="2000" kern="1200" dirty="0">
            <a:latin typeface="+mj-lt"/>
          </a:endParaRPr>
        </a:p>
      </dsp:txBody>
      <dsp:txXfrm>
        <a:off x="3077976" y="400242"/>
        <a:ext cx="2798160" cy="1678896"/>
      </dsp:txXfrm>
    </dsp:sp>
    <dsp:sp modelId="{CCB4694D-4B51-4207-AA4D-6F33662DA948}">
      <dsp:nvSpPr>
        <dsp:cNvPr id="0" name=""/>
        <dsp:cNvSpPr/>
      </dsp:nvSpPr>
      <dsp:spPr>
        <a:xfrm>
          <a:off x="6155952" y="400242"/>
          <a:ext cx="2798160" cy="167889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0" kern="1200" noProof="0" dirty="0">
              <a:latin typeface="+mj-lt"/>
            </a:rPr>
            <a:t>Fornecer </a:t>
          </a:r>
          <a:r>
            <a:rPr lang="pt-BR" sz="2000" b="1" kern="1200" noProof="0" dirty="0">
              <a:solidFill>
                <a:schemeClr val="accent4"/>
              </a:solidFill>
              <a:latin typeface="+mj-lt"/>
            </a:rPr>
            <a:t>evidência</a:t>
          </a:r>
          <a:r>
            <a:rPr lang="pt-BR" sz="2000" b="0" kern="1200" noProof="0" dirty="0">
              <a:latin typeface="+mj-lt"/>
            </a:rPr>
            <a:t> para melhores políticas públicas</a:t>
          </a:r>
          <a:endParaRPr lang="es-CO" sz="2000" kern="1200" noProof="0" dirty="0">
            <a:latin typeface="+mj-lt"/>
          </a:endParaRPr>
        </a:p>
      </dsp:txBody>
      <dsp:txXfrm>
        <a:off x="6155952" y="400242"/>
        <a:ext cx="2798160" cy="16788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263C31-05EA-4BD2-A9FA-739DF94C079F}">
      <dsp:nvSpPr>
        <dsp:cNvPr id="0" name=""/>
        <dsp:cNvSpPr/>
      </dsp:nvSpPr>
      <dsp:spPr>
        <a:xfrm>
          <a:off x="873060" y="1441"/>
          <a:ext cx="2768692" cy="16612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700" kern="1200" noProof="0" dirty="0" err="1">
              <a:latin typeface="+mj-lt"/>
            </a:rPr>
            <a:t>Coordenação</a:t>
          </a:r>
          <a:r>
            <a:rPr lang="es-CO" sz="2700" kern="1200" noProof="0" dirty="0">
              <a:latin typeface="+mj-lt"/>
            </a:rPr>
            <a:t> e </a:t>
          </a:r>
          <a:r>
            <a:rPr lang="es-CO" sz="2700" kern="1200" noProof="0" dirty="0" err="1">
              <a:latin typeface="+mj-lt"/>
            </a:rPr>
            <a:t>cooperação</a:t>
          </a:r>
          <a:r>
            <a:rPr lang="es-CO" sz="2700" kern="1200" noProof="0" dirty="0">
              <a:latin typeface="+mj-lt"/>
            </a:rPr>
            <a:t> </a:t>
          </a:r>
          <a:r>
            <a:rPr lang="es-CO" sz="2700" kern="1200" noProof="0" dirty="0" err="1">
              <a:latin typeface="+mj-lt"/>
            </a:rPr>
            <a:t>interagências</a:t>
          </a:r>
          <a:endParaRPr lang="es-CO" sz="2700" kern="1200" noProof="0" dirty="0">
            <a:latin typeface="+mj-lt"/>
          </a:endParaRPr>
        </a:p>
      </dsp:txBody>
      <dsp:txXfrm>
        <a:off x="873060" y="1441"/>
        <a:ext cx="2768692" cy="1661215"/>
      </dsp:txXfrm>
    </dsp:sp>
    <dsp:sp modelId="{39DBA807-B416-40AA-BDAD-06BC1B317AD5}">
      <dsp:nvSpPr>
        <dsp:cNvPr id="0" name=""/>
        <dsp:cNvSpPr/>
      </dsp:nvSpPr>
      <dsp:spPr>
        <a:xfrm>
          <a:off x="3918622" y="1441"/>
          <a:ext cx="2768692" cy="16612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700" kern="1200" noProof="0" dirty="0">
              <a:latin typeface="+mj-lt"/>
            </a:rPr>
            <a:t>Garantir a implementação no nível organizacional</a:t>
          </a:r>
          <a:endParaRPr lang="es-CO" sz="2700" kern="1200" noProof="0" dirty="0">
            <a:latin typeface="+mj-lt"/>
          </a:endParaRPr>
        </a:p>
      </dsp:txBody>
      <dsp:txXfrm>
        <a:off x="3918622" y="1441"/>
        <a:ext cx="2768692" cy="1661215"/>
      </dsp:txXfrm>
    </dsp:sp>
    <dsp:sp modelId="{20231F54-A22E-4EFB-9416-675F5A0B69E1}">
      <dsp:nvSpPr>
        <dsp:cNvPr id="0" name=""/>
        <dsp:cNvSpPr/>
      </dsp:nvSpPr>
      <dsp:spPr>
        <a:xfrm>
          <a:off x="2395841" y="1939525"/>
          <a:ext cx="2768692" cy="166121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700" kern="1200" noProof="0" dirty="0" err="1">
              <a:latin typeface="+mj-lt"/>
            </a:rPr>
            <a:t>Alcançando</a:t>
          </a:r>
          <a:r>
            <a:rPr lang="es-CO" sz="2700" kern="1200" noProof="0" dirty="0">
              <a:latin typeface="+mj-lt"/>
            </a:rPr>
            <a:t> o </a:t>
          </a:r>
          <a:r>
            <a:rPr lang="es-CO" sz="2700" kern="1200" noProof="0" dirty="0" err="1">
              <a:latin typeface="+mj-lt"/>
            </a:rPr>
            <a:t>nível</a:t>
          </a:r>
          <a:r>
            <a:rPr lang="es-CO" sz="2700" kern="1200" noProof="0" dirty="0">
              <a:latin typeface="+mj-lt"/>
            </a:rPr>
            <a:t> local</a:t>
          </a:r>
        </a:p>
      </dsp:txBody>
      <dsp:txXfrm>
        <a:off x="2395841" y="1939525"/>
        <a:ext cx="2768692" cy="166121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9C3AEB-6D2A-4F21-B3EA-A22CC31AD2AD}">
      <dsp:nvSpPr>
        <dsp:cNvPr id="0" name=""/>
        <dsp:cNvSpPr/>
      </dsp:nvSpPr>
      <dsp:spPr>
        <a:xfrm>
          <a:off x="0" y="876628"/>
          <a:ext cx="2683422" cy="16100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>
              <a:latin typeface="+mj-lt"/>
            </a:rPr>
            <a:t>Dificulta o estabelecimento de uma cultura de integridade</a:t>
          </a:r>
          <a:endParaRPr lang="en-GB" sz="1800" kern="1200" dirty="0">
            <a:latin typeface="+mj-lt"/>
          </a:endParaRPr>
        </a:p>
      </dsp:txBody>
      <dsp:txXfrm>
        <a:off x="0" y="876628"/>
        <a:ext cx="2683422" cy="1610053"/>
      </dsp:txXfrm>
    </dsp:sp>
    <dsp:sp modelId="{F807A6A8-8E5F-41F7-B1FC-1EB5D2EF232F}">
      <dsp:nvSpPr>
        <dsp:cNvPr id="0" name=""/>
        <dsp:cNvSpPr/>
      </dsp:nvSpPr>
      <dsp:spPr>
        <a:xfrm>
          <a:off x="2951764" y="876628"/>
          <a:ext cx="2683422" cy="16100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>
              <a:latin typeface="+mj-lt"/>
            </a:rPr>
            <a:t>Afeta a profissionalização e mina a lealdade ao público, direcionando-o para o partido ou para o "chefe"</a:t>
          </a:r>
          <a:endParaRPr lang="en-GB" sz="1800" kern="1200" dirty="0">
            <a:latin typeface="+mj-lt"/>
          </a:endParaRPr>
        </a:p>
      </dsp:txBody>
      <dsp:txXfrm>
        <a:off x="2951764" y="876628"/>
        <a:ext cx="2683422" cy="1610053"/>
      </dsp:txXfrm>
    </dsp:sp>
    <dsp:sp modelId="{76C4C8BF-33AC-43FC-879B-6C8B974FE2F7}">
      <dsp:nvSpPr>
        <dsp:cNvPr id="0" name=""/>
        <dsp:cNvSpPr/>
      </dsp:nvSpPr>
      <dsp:spPr>
        <a:xfrm>
          <a:off x="5903528" y="876628"/>
          <a:ext cx="2683422" cy="16100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kern="1200" dirty="0">
              <a:latin typeface="+mj-lt"/>
            </a:rPr>
            <a:t>Ameaça a estabilidade da gestão e a continuidade necessária para realizar reformas</a:t>
          </a:r>
          <a:endParaRPr lang="en-GB" sz="1800" kern="1200" dirty="0">
            <a:latin typeface="+mj-lt"/>
          </a:endParaRPr>
        </a:p>
      </dsp:txBody>
      <dsp:txXfrm>
        <a:off x="5903528" y="876628"/>
        <a:ext cx="2683422" cy="161005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6DD905-37BB-4D70-8D40-1A574DD9A8C3}">
      <dsp:nvSpPr>
        <dsp:cNvPr id="0" name=""/>
        <dsp:cNvSpPr/>
      </dsp:nvSpPr>
      <dsp:spPr>
        <a:xfrm>
          <a:off x="0" y="548694"/>
          <a:ext cx="1611445" cy="966867"/>
        </a:xfrm>
        <a:prstGeom prst="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dirty="0">
              <a:latin typeface="Arial Narrow"/>
            </a:rPr>
            <a:t>Grupo A</a:t>
          </a:r>
          <a:r>
            <a:rPr lang="es-CO" sz="1600" kern="1200" dirty="0">
              <a:latin typeface="Arial Narrow"/>
            </a:rPr>
            <a:t> </a:t>
          </a:r>
        </a:p>
      </dsp:txBody>
      <dsp:txXfrm>
        <a:off x="0" y="548694"/>
        <a:ext cx="1611445" cy="966867"/>
      </dsp:txXfrm>
    </dsp:sp>
    <dsp:sp modelId="{17D0F902-CCC0-46F9-803A-B6CE54A910AE}">
      <dsp:nvSpPr>
        <dsp:cNvPr id="0" name=""/>
        <dsp:cNvSpPr/>
      </dsp:nvSpPr>
      <dsp:spPr>
        <a:xfrm>
          <a:off x="1772590" y="548694"/>
          <a:ext cx="1611445" cy="966867"/>
        </a:xfrm>
        <a:prstGeom prst="rect">
          <a:avLst/>
        </a:prstGeom>
        <a:solidFill>
          <a:srgbClr val="C8760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dirty="0">
              <a:latin typeface="Arial Narrow"/>
            </a:rPr>
            <a:t>Grupo B</a:t>
          </a:r>
          <a:r>
            <a:rPr lang="es-CO" sz="1600" kern="1200" dirty="0">
              <a:latin typeface="Arial Narrow"/>
            </a:rPr>
            <a:t> </a:t>
          </a:r>
        </a:p>
      </dsp:txBody>
      <dsp:txXfrm>
        <a:off x="1772590" y="548694"/>
        <a:ext cx="1611445" cy="966867"/>
      </dsp:txXfrm>
    </dsp:sp>
    <dsp:sp modelId="{B7512CE1-0026-49C6-921C-5D3970C7FCF5}">
      <dsp:nvSpPr>
        <dsp:cNvPr id="0" name=""/>
        <dsp:cNvSpPr/>
      </dsp:nvSpPr>
      <dsp:spPr>
        <a:xfrm>
          <a:off x="3545181" y="548694"/>
          <a:ext cx="1611445" cy="966867"/>
        </a:xfrm>
        <a:prstGeom prst="rect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b="1" kern="1200" dirty="0">
              <a:latin typeface="Arial Narrow"/>
            </a:rPr>
            <a:t>Grupo C</a:t>
          </a:r>
          <a:r>
            <a:rPr lang="es-CO" sz="1800" kern="1200" dirty="0">
              <a:latin typeface="Arial Narrow"/>
            </a:rPr>
            <a:t> </a:t>
          </a:r>
        </a:p>
      </dsp:txBody>
      <dsp:txXfrm>
        <a:off x="3545181" y="548694"/>
        <a:ext cx="1611445" cy="96686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ED935D-7938-4DDB-A106-3DA3F224DAC8}">
      <dsp:nvSpPr>
        <dsp:cNvPr id="0" name=""/>
        <dsp:cNvSpPr/>
      </dsp:nvSpPr>
      <dsp:spPr>
        <a:xfrm>
          <a:off x="1808790" y="3339592"/>
          <a:ext cx="2116029" cy="1824386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noProof="0" dirty="0">
              <a:latin typeface="+mj-lt"/>
            </a:rPr>
            <a:t>As políticas de integridade podem não ter efeitos ou até mesmo efeitos não intencionais</a:t>
          </a:r>
          <a:endParaRPr lang="es-CO" sz="1600" kern="1200" noProof="0" dirty="0">
            <a:latin typeface="+mj-lt"/>
          </a:endParaRPr>
        </a:p>
      </dsp:txBody>
      <dsp:txXfrm>
        <a:off x="2137158" y="3622702"/>
        <a:ext cx="1459293" cy="1258166"/>
      </dsp:txXfrm>
    </dsp:sp>
    <dsp:sp modelId="{785B8986-AD35-4A9D-837C-B964FA907CBB}">
      <dsp:nvSpPr>
        <dsp:cNvPr id="0" name=""/>
        <dsp:cNvSpPr/>
      </dsp:nvSpPr>
      <dsp:spPr>
        <a:xfrm>
          <a:off x="1863762" y="4145021"/>
          <a:ext cx="247748" cy="21352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214CE6-64CA-4517-B8CA-F677D8B90978}">
      <dsp:nvSpPr>
        <dsp:cNvPr id="0" name=""/>
        <dsp:cNvSpPr/>
      </dsp:nvSpPr>
      <dsp:spPr>
        <a:xfrm>
          <a:off x="0" y="2359677"/>
          <a:ext cx="2116029" cy="1824386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BC1B89-6739-4035-8F74-7025B004A849}">
      <dsp:nvSpPr>
        <dsp:cNvPr id="0" name=""/>
        <dsp:cNvSpPr/>
      </dsp:nvSpPr>
      <dsp:spPr>
        <a:xfrm>
          <a:off x="1440556" y="3943062"/>
          <a:ext cx="247748" cy="21352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1661390"/>
              <a:satOff val="-9999"/>
              <a:lumOff val="-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C2B882-41AD-4F05-B9EC-8A9EDAD10C49}">
      <dsp:nvSpPr>
        <dsp:cNvPr id="0" name=""/>
        <dsp:cNvSpPr/>
      </dsp:nvSpPr>
      <dsp:spPr>
        <a:xfrm>
          <a:off x="3611557" y="2337987"/>
          <a:ext cx="2116029" cy="1824386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4153475"/>
            <a:satOff val="-24999"/>
            <a:lumOff val="-883"/>
            <a:alphaOff val="0"/>
          </a:schemeClr>
        </a:solidFill>
        <a:ln w="12700" cap="flat" cmpd="sng" algn="ctr">
          <a:solidFill>
            <a:schemeClr val="accent5">
              <a:hueOff val="4153475"/>
              <a:satOff val="-24999"/>
              <a:lumOff val="-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noProof="0" dirty="0">
              <a:latin typeface="+mj-lt"/>
            </a:rPr>
            <a:t>As normas sociais influenciam nossos comportamentos</a:t>
          </a:r>
          <a:endParaRPr lang="es-CO" sz="1600" kern="1200" noProof="0" dirty="0">
            <a:latin typeface="+mj-lt"/>
          </a:endParaRPr>
        </a:p>
      </dsp:txBody>
      <dsp:txXfrm>
        <a:off x="3939925" y="2621097"/>
        <a:ext cx="1459293" cy="1258166"/>
      </dsp:txXfrm>
    </dsp:sp>
    <dsp:sp modelId="{E565170E-E940-4A93-8995-FF1BEC844947}">
      <dsp:nvSpPr>
        <dsp:cNvPr id="0" name=""/>
        <dsp:cNvSpPr/>
      </dsp:nvSpPr>
      <dsp:spPr>
        <a:xfrm>
          <a:off x="5058138" y="3919443"/>
          <a:ext cx="247748" cy="21352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3322780"/>
              <a:satOff val="-19999"/>
              <a:lumOff val="-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21E150-45E7-419B-9FA9-87A023A4491C}">
      <dsp:nvSpPr>
        <dsp:cNvPr id="0" name=""/>
        <dsp:cNvSpPr/>
      </dsp:nvSpPr>
      <dsp:spPr>
        <a:xfrm>
          <a:off x="5414323" y="3339592"/>
          <a:ext cx="2116029" cy="1824386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5">
              <a:hueOff val="4153475"/>
              <a:satOff val="-24999"/>
              <a:lumOff val="-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DE8837-697C-4187-AB4D-99C52015064E}">
      <dsp:nvSpPr>
        <dsp:cNvPr id="0" name=""/>
        <dsp:cNvSpPr/>
      </dsp:nvSpPr>
      <dsp:spPr>
        <a:xfrm>
          <a:off x="5469295" y="4145021"/>
          <a:ext cx="247748" cy="21352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4984170"/>
              <a:satOff val="-29998"/>
              <a:lumOff val="-106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643651-3E56-4CD9-A5C9-1845BDB27099}">
      <dsp:nvSpPr>
        <dsp:cNvPr id="0" name=""/>
        <dsp:cNvSpPr/>
      </dsp:nvSpPr>
      <dsp:spPr>
        <a:xfrm>
          <a:off x="1808790" y="1340720"/>
          <a:ext cx="2116029" cy="1824386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8306949"/>
            <a:satOff val="-49997"/>
            <a:lumOff val="-1766"/>
            <a:alphaOff val="0"/>
          </a:schemeClr>
        </a:solidFill>
        <a:ln w="12700" cap="flat" cmpd="sng" algn="ctr">
          <a:solidFill>
            <a:schemeClr val="accent5">
              <a:hueOff val="8306949"/>
              <a:satOff val="-49997"/>
              <a:lumOff val="-176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noProof="0" dirty="0">
              <a:latin typeface="+mj-lt"/>
            </a:rPr>
            <a:t>A grande maioria das pessoas quer ser honesta</a:t>
          </a:r>
          <a:endParaRPr lang="es-CO" sz="1600" kern="1200" noProof="0" dirty="0">
            <a:latin typeface="+mj-lt"/>
          </a:endParaRPr>
        </a:p>
      </dsp:txBody>
      <dsp:txXfrm>
        <a:off x="2137158" y="1623830"/>
        <a:ext cx="1459293" cy="1258166"/>
      </dsp:txXfrm>
    </dsp:sp>
    <dsp:sp modelId="{07578DC4-66EA-4E8E-8442-54334EAEB59B}">
      <dsp:nvSpPr>
        <dsp:cNvPr id="0" name=""/>
        <dsp:cNvSpPr/>
      </dsp:nvSpPr>
      <dsp:spPr>
        <a:xfrm>
          <a:off x="3243323" y="1380245"/>
          <a:ext cx="247748" cy="21352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6645560"/>
              <a:satOff val="-39998"/>
              <a:lumOff val="-141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D3C7BD-6BEB-47E9-95B5-F888633B2DCC}">
      <dsp:nvSpPr>
        <dsp:cNvPr id="0" name=""/>
        <dsp:cNvSpPr/>
      </dsp:nvSpPr>
      <dsp:spPr>
        <a:xfrm>
          <a:off x="3611557" y="343936"/>
          <a:ext cx="2116029" cy="1824386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5">
              <a:hueOff val="8306949"/>
              <a:satOff val="-49997"/>
              <a:lumOff val="-176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B5A124-2276-4863-BB49-9CA4DABBD0BF}">
      <dsp:nvSpPr>
        <dsp:cNvPr id="0" name=""/>
        <dsp:cNvSpPr/>
      </dsp:nvSpPr>
      <dsp:spPr>
        <a:xfrm>
          <a:off x="3674059" y="1145027"/>
          <a:ext cx="247748" cy="21352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8306949"/>
              <a:satOff val="-49997"/>
              <a:lumOff val="-176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178C68-770D-4A1B-B388-94785173E604}">
      <dsp:nvSpPr>
        <dsp:cNvPr id="0" name=""/>
        <dsp:cNvSpPr/>
      </dsp:nvSpPr>
      <dsp:spPr>
        <a:xfrm>
          <a:off x="141640" y="596"/>
          <a:ext cx="2432631" cy="14595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000" b="0" i="0" kern="1200" baseline="0" dirty="0">
              <a:latin typeface="+mj-lt"/>
            </a:rPr>
            <a:t>Transição verde</a:t>
          </a:r>
          <a:endParaRPr lang="en-GB" sz="4000" kern="1200" dirty="0">
            <a:latin typeface="+mj-lt"/>
          </a:endParaRPr>
        </a:p>
      </dsp:txBody>
      <dsp:txXfrm>
        <a:off x="141640" y="596"/>
        <a:ext cx="2432631" cy="1459578"/>
      </dsp:txXfrm>
    </dsp:sp>
    <dsp:sp modelId="{406EB2CD-BC64-4008-85B1-8B17B7B4A812}">
      <dsp:nvSpPr>
        <dsp:cNvPr id="0" name=""/>
        <dsp:cNvSpPr/>
      </dsp:nvSpPr>
      <dsp:spPr>
        <a:xfrm>
          <a:off x="2817534" y="596"/>
          <a:ext cx="2432631" cy="14595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000" b="0" i="0" kern="1200" baseline="0">
              <a:latin typeface="+mj-lt"/>
            </a:rPr>
            <a:t>Inteligência artificial</a:t>
          </a:r>
          <a:endParaRPr lang="en-GB" sz="4000" kern="1200">
            <a:latin typeface="+mj-lt"/>
          </a:endParaRPr>
        </a:p>
      </dsp:txBody>
      <dsp:txXfrm>
        <a:off x="2817534" y="596"/>
        <a:ext cx="2432631" cy="1459578"/>
      </dsp:txXfrm>
    </dsp:sp>
    <dsp:sp modelId="{3389749E-EC30-4A84-B540-D988CD15934C}">
      <dsp:nvSpPr>
        <dsp:cNvPr id="0" name=""/>
        <dsp:cNvSpPr/>
      </dsp:nvSpPr>
      <dsp:spPr>
        <a:xfrm>
          <a:off x="1479587" y="1703438"/>
          <a:ext cx="2432631" cy="14595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000" b="0" i="0" kern="1200" baseline="0">
              <a:latin typeface="+mj-lt"/>
            </a:rPr>
            <a:t>Influência estrangeira</a:t>
          </a:r>
          <a:endParaRPr lang="en-GB" sz="4000" kern="1200">
            <a:latin typeface="+mj-lt"/>
          </a:endParaRPr>
        </a:p>
      </dsp:txBody>
      <dsp:txXfrm>
        <a:off x="1479587" y="1703438"/>
        <a:ext cx="2432631" cy="14595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3C11C2-F3D2-429D-96AF-8C4E4A69E91C}" type="datetimeFigureOut">
              <a:rPr lang="en-GB" smtClean="0"/>
              <a:t>01/04/2025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289C2-C5DE-46BE-89DC-42A99C0199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895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289C2-C5DE-46BE-89DC-42A99C01992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0957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BC9F6-2B07-4D39-804B-D0DF671D5A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2A5C44-6539-C8BD-3F3B-D98259210E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0B81D1-02F9-8514-F45C-D39F8C7FCF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Now zooming into the area of </a:t>
            </a:r>
            <a:r>
              <a:rPr lang="en-GB" sz="1200" b="1" u="sng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conflict of interest</a:t>
            </a:r>
            <a:r>
              <a:rPr lang="en-GB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the bar chart shows how </a:t>
            </a:r>
            <a:r>
              <a:rPr lang="en-GB" sz="12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regulatory safeguards are generally well established</a:t>
            </a:r>
            <a:r>
              <a:rPr lang="en-GB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although </a:t>
            </a:r>
            <a:r>
              <a:rPr lang="en-GB" sz="12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practice lags </a:t>
            </a:r>
            <a:r>
              <a:rPr lang="en-GB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considerably.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Another striking fact is that </a:t>
            </a:r>
            <a:r>
              <a:rPr lang="en-GB" sz="12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overall</a:t>
            </a:r>
            <a:r>
              <a:rPr lang="en-GB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200" b="1" u="sng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practice performs</a:t>
            </a:r>
            <a:r>
              <a:rPr lang="en-GB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substantially </a:t>
            </a:r>
            <a:r>
              <a:rPr lang="en-GB" sz="1200" b="1" u="sng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worse</a:t>
            </a:r>
            <a:r>
              <a:rPr lang="en-GB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than in </a:t>
            </a:r>
            <a:r>
              <a:rPr lang="en-GB" sz="12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lobbying and political finance</a:t>
            </a:r>
            <a:r>
              <a:rPr lang="en-GB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2D4374-756A-F955-14B6-8C0B08FF59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289C2-C5DE-46BE-89DC-42A99C01992D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8673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BR" sz="1200" dirty="0">
                <a:latin typeface="+mj-lt"/>
              </a:rPr>
              <a:t>Garantir que o sistema de integridade seja integrado à estrutura geral de governança e gestão pública</a:t>
            </a:r>
            <a:endParaRPr lang="en-US" sz="1200" dirty="0">
              <a:latin typeface="+mj-lt"/>
            </a:endParaRPr>
          </a:p>
          <a:p>
            <a:pPr lvl="0"/>
            <a:r>
              <a:rPr lang="pt-BR" sz="1200" dirty="0">
                <a:latin typeface="+mj-lt"/>
              </a:rPr>
              <a:t>Defina expectativas claras para os mais altos níveis políticos e de gestão</a:t>
            </a:r>
            <a:endParaRPr lang="en-US" sz="1200" dirty="0">
              <a:latin typeface="+mj-lt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F289C2-C5DE-46BE-89DC-42A99C01992D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31493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Co-ordination</a:t>
            </a:r>
          </a:p>
          <a:p>
            <a:r>
              <a:rPr lang="en-GB" dirty="0"/>
              <a:t>Co-operation</a:t>
            </a:r>
          </a:p>
          <a:p>
            <a:r>
              <a:rPr lang="en-GB" dirty="0"/>
              <a:t>Mainstreaming</a:t>
            </a:r>
          </a:p>
          <a:p>
            <a:r>
              <a:rPr lang="en-GB" dirty="0"/>
              <a:t>Local integrity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F289C2-C5DE-46BE-89DC-42A99C01992D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10316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noProof="0" dirty="0">
                <a:latin typeface="+mj-lt"/>
              </a:rPr>
              <a:t>Sao Paulo vs Rubiácea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F289C2-C5DE-46BE-89DC-42A99C01992D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164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Anechiarico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and Jacobs (1996), “The Pursuit of Absolute Integrity: How Corruption Control Makes Government Ineffective”, The University of Chicago Press, Chicago</a:t>
            </a:r>
          </a:p>
          <a:p>
            <a:r>
              <a:rPr lang="en-GB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Bandiera</a:t>
            </a:r>
            <a:r>
              <a:rPr lang="en-GB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et al (2021) ‘The allocation of authority in organizations: A field experiment with bureaucrats’, The Quarterly Journal of Economics 136(4), 2195-2242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Falk and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Kosfeld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(2006), “The hidden costs of control”, American Economic Review 96(5), 1611-1630</a:t>
            </a:r>
          </a:p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Lambsdorff (2012), “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Behavioural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and experimental economics as a guidance to anticorruption”, in Serra, D. and L.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Wantchekon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 (eds.), New Advances in Experimental Research on Corruption, Emerald.</a:t>
            </a:r>
          </a:p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Schulze, G. y B. Frank (2003): </a:t>
            </a:r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Deterrence versus Intrinsic Motivation: Experimental Evidence on the Determinants of Corruptibility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, Economics of Governance 4, 143-160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F289C2-C5DE-46BE-89DC-42A99C01992D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3087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Level playing field – participation and transparency</a:t>
            </a:r>
          </a:p>
          <a:p>
            <a:r>
              <a:rPr lang="en-GB" dirty="0"/>
              <a:t>Lobbying</a:t>
            </a:r>
          </a:p>
          <a:p>
            <a:r>
              <a:rPr lang="en-GB" dirty="0"/>
              <a:t>Political finance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F289C2-C5DE-46BE-89DC-42A99C01992D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92940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F289C2-C5DE-46BE-89DC-42A99C01992D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4312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F289C2-C5DE-46BE-89DC-42A99C01992D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0341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D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904095" y="2266912"/>
            <a:ext cx="10150475" cy="660249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0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/>
              <a:t>Add text 1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904095" y="2841343"/>
            <a:ext cx="10150475" cy="660249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000" b="1">
                <a:solidFill>
                  <a:schemeClr val="accent4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/>
              <a:t>Add text 2</a:t>
            </a:r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904095" y="4027301"/>
            <a:ext cx="10150475" cy="32827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/>
              <a:t>Add your text</a:t>
            </a:r>
          </a:p>
        </p:txBody>
      </p:sp>
      <p:sp>
        <p:nvSpPr>
          <p:cNvPr id="19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2546274" y="5291577"/>
            <a:ext cx="6866117" cy="32827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err="1"/>
              <a:t>dd</a:t>
            </a:r>
            <a:r>
              <a:rPr lang="en-US"/>
              <a:t> Month </a:t>
            </a:r>
            <a:r>
              <a:rPr lang="en-US" err="1"/>
              <a:t>yyyy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464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5938" y="2392070"/>
            <a:ext cx="3420000" cy="398968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SzPct val="80000"/>
              <a:buFont typeface="Bahnschrift SemiBold SemiConden" panose="020B0502040204020203" pitchFamily="34" charset="0"/>
              <a:buChar char="&gt;"/>
              <a:defRPr sz="1400" b="0"/>
            </a:lvl1pPr>
            <a:lvl2pPr marL="457200" indent="0">
              <a:buNone/>
              <a:defRPr/>
            </a:lvl2pPr>
          </a:lstStyle>
          <a:p>
            <a:pPr lvl="0"/>
            <a:r>
              <a:rPr lang="pt-BR" err="1"/>
              <a:t>Sed</a:t>
            </a:r>
            <a:r>
              <a:rPr lang="pt-BR"/>
              <a:t> ac </a:t>
            </a:r>
            <a:r>
              <a:rPr lang="pt-BR" err="1"/>
              <a:t>elementum</a:t>
            </a:r>
            <a:r>
              <a:rPr lang="pt-BR"/>
              <a:t> ante, id </a:t>
            </a:r>
            <a:r>
              <a:rPr lang="pt-BR" err="1"/>
              <a:t>varius</a:t>
            </a:r>
            <a:r>
              <a:rPr lang="pt-BR"/>
              <a:t> </a:t>
            </a:r>
            <a:r>
              <a:rPr lang="pt-BR" err="1"/>
              <a:t>orci</a:t>
            </a:r>
            <a:r>
              <a:rPr lang="pt-BR"/>
              <a:t>. </a:t>
            </a:r>
            <a:r>
              <a:rPr lang="pt-BR" err="1"/>
              <a:t>Maecenas</a:t>
            </a:r>
            <a:r>
              <a:rPr lang="pt-BR"/>
              <a:t> </a:t>
            </a:r>
            <a:r>
              <a:rPr lang="pt-BR" err="1"/>
              <a:t>interdum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</a:t>
            </a:r>
            <a:r>
              <a:rPr lang="pt-BR" err="1"/>
              <a:t>feugiat</a:t>
            </a:r>
            <a:r>
              <a:rPr lang="pt-BR"/>
              <a:t>. </a:t>
            </a:r>
          </a:p>
          <a:p>
            <a:pPr lvl="0"/>
            <a:r>
              <a:rPr lang="pt-BR" err="1"/>
              <a:t>Praesent</a:t>
            </a:r>
            <a:r>
              <a:rPr lang="pt-BR"/>
              <a:t> </a:t>
            </a:r>
            <a:r>
              <a:rPr lang="pt-BR" err="1"/>
              <a:t>elit</a:t>
            </a:r>
            <a:r>
              <a:rPr lang="pt-BR"/>
              <a:t> est, </a:t>
            </a:r>
            <a:r>
              <a:rPr lang="pt-BR" err="1"/>
              <a:t>accumsan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ac, </a:t>
            </a:r>
            <a:r>
              <a:rPr lang="pt-BR" err="1"/>
              <a:t>lacinia</a:t>
            </a:r>
            <a:r>
              <a:rPr lang="pt-BR"/>
              <a:t> id mi. </a:t>
            </a:r>
            <a:r>
              <a:rPr lang="pt-BR" err="1"/>
              <a:t>Duis</a:t>
            </a:r>
            <a:r>
              <a:rPr lang="pt-BR"/>
              <a:t> </a:t>
            </a:r>
            <a:r>
              <a:rPr lang="pt-BR" err="1"/>
              <a:t>molestie</a:t>
            </a:r>
            <a:r>
              <a:rPr lang="pt-BR"/>
              <a:t> </a:t>
            </a:r>
            <a:r>
              <a:rPr lang="pt-BR" err="1"/>
              <a:t>semper</a:t>
            </a:r>
            <a:r>
              <a:rPr lang="pt-BR"/>
              <a:t> nunc </a:t>
            </a:r>
            <a:r>
              <a:rPr lang="pt-BR" err="1"/>
              <a:t>venenatis</a:t>
            </a:r>
            <a:r>
              <a:rPr lang="pt-BR"/>
              <a:t> </a:t>
            </a:r>
            <a:r>
              <a:rPr lang="pt-BR" err="1"/>
              <a:t>posuere</a:t>
            </a:r>
            <a:r>
              <a:rPr lang="pt-BR"/>
              <a:t>. </a:t>
            </a:r>
          </a:p>
          <a:p>
            <a:pPr lvl="0"/>
            <a:r>
              <a:rPr lang="pt-BR"/>
              <a:t>In </a:t>
            </a:r>
            <a:r>
              <a:rPr lang="pt-BR" err="1"/>
              <a:t>maximus</a:t>
            </a:r>
            <a:r>
              <a:rPr lang="pt-BR"/>
              <a:t> </a:t>
            </a:r>
            <a:r>
              <a:rPr lang="pt-BR" err="1"/>
              <a:t>aliquam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, </a:t>
            </a:r>
            <a:r>
              <a:rPr lang="pt-BR" err="1"/>
              <a:t>pharetra</a:t>
            </a:r>
            <a:r>
              <a:rPr lang="pt-BR"/>
              <a:t> </a:t>
            </a:r>
            <a:r>
              <a:rPr lang="pt-BR" err="1"/>
              <a:t>imperdiet</a:t>
            </a:r>
            <a:r>
              <a:rPr lang="pt-BR"/>
              <a:t> massa tempus ut. In eu </a:t>
            </a:r>
            <a:r>
              <a:rPr lang="pt-BR" err="1"/>
              <a:t>odio</a:t>
            </a:r>
            <a:r>
              <a:rPr lang="pt-BR"/>
              <a:t> </a:t>
            </a:r>
            <a:r>
              <a:rPr lang="pt-BR" err="1"/>
              <a:t>at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 </a:t>
            </a:r>
            <a:r>
              <a:rPr lang="pt-BR" err="1"/>
              <a:t>tristique</a:t>
            </a:r>
            <a:r>
              <a:rPr lang="pt-BR"/>
              <a:t> </a:t>
            </a:r>
            <a:r>
              <a:rPr lang="pt-BR" err="1"/>
              <a:t>pretium</a:t>
            </a:r>
            <a:r>
              <a:rPr lang="pt-BR"/>
              <a:t> eu </a:t>
            </a:r>
            <a:r>
              <a:rPr lang="pt-BR" err="1"/>
              <a:t>sed</a:t>
            </a:r>
            <a:r>
              <a:rPr lang="pt-BR"/>
              <a:t> ex. </a:t>
            </a:r>
          </a:p>
          <a:p>
            <a:pPr lvl="0"/>
            <a:r>
              <a:rPr lang="pt-BR" err="1"/>
              <a:t>Sed</a:t>
            </a:r>
            <a:r>
              <a:rPr lang="pt-BR"/>
              <a:t> </a:t>
            </a:r>
            <a:r>
              <a:rPr lang="pt-BR" err="1"/>
              <a:t>faucibus</a:t>
            </a:r>
            <a:r>
              <a:rPr lang="pt-BR"/>
              <a:t> </a:t>
            </a:r>
            <a:r>
              <a:rPr lang="pt-BR" err="1"/>
              <a:t>efficitur</a:t>
            </a:r>
            <a:r>
              <a:rPr lang="pt-BR"/>
              <a:t> </a:t>
            </a:r>
            <a:r>
              <a:rPr lang="pt-BR" err="1"/>
              <a:t>tortor</a:t>
            </a:r>
            <a:r>
              <a:rPr lang="pt-BR"/>
              <a:t> </a:t>
            </a:r>
            <a:r>
              <a:rPr lang="pt-BR" err="1"/>
              <a:t>vel</a:t>
            </a:r>
            <a:r>
              <a:rPr lang="pt-BR"/>
              <a:t> </a:t>
            </a:r>
            <a:r>
              <a:rPr lang="pt-BR" err="1"/>
              <a:t>suscipit</a:t>
            </a:r>
            <a:r>
              <a:rPr lang="pt-BR"/>
              <a:t>. </a:t>
            </a:r>
            <a:r>
              <a:rPr lang="pt-BR" err="1"/>
              <a:t>Donec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, </a:t>
            </a:r>
            <a:r>
              <a:rPr lang="pt-BR" err="1"/>
              <a:t>dapibus</a:t>
            </a:r>
            <a:r>
              <a:rPr lang="pt-BR"/>
              <a:t> </a:t>
            </a:r>
            <a:r>
              <a:rPr lang="pt-BR" err="1"/>
              <a:t>sit</a:t>
            </a:r>
            <a:r>
              <a:rPr lang="pt-BR"/>
              <a:t> </a:t>
            </a:r>
            <a:r>
              <a:rPr lang="pt-BR" err="1"/>
              <a:t>amet</a:t>
            </a:r>
            <a:r>
              <a:rPr lang="pt-BR"/>
              <a:t> urna </a:t>
            </a:r>
            <a:r>
              <a:rPr lang="pt-BR" err="1"/>
              <a:t>vel</a:t>
            </a:r>
            <a:r>
              <a:rPr lang="pt-BR"/>
              <a:t>, </a:t>
            </a:r>
            <a:r>
              <a:rPr lang="pt-BR" err="1"/>
              <a:t>convallis</a:t>
            </a:r>
            <a:r>
              <a:rPr lang="pt-BR"/>
              <a:t> </a:t>
            </a:r>
            <a:r>
              <a:rPr lang="pt-BR" err="1"/>
              <a:t>volutpat</a:t>
            </a:r>
            <a:r>
              <a:rPr lang="pt-BR"/>
              <a:t> </a:t>
            </a:r>
            <a:r>
              <a:rPr lang="pt-BR" err="1"/>
              <a:t>purus</a:t>
            </a:r>
            <a:r>
              <a:rPr lang="pt-BR"/>
              <a:t>. </a:t>
            </a:r>
            <a:endParaRPr lang="en-GB"/>
          </a:p>
        </p:txBody>
      </p:sp>
      <p:cxnSp>
        <p:nvCxnSpPr>
          <p:cNvPr id="12" name="Straight Connector 11"/>
          <p:cNvCxnSpPr/>
          <p:nvPr/>
        </p:nvCxnSpPr>
        <p:spPr>
          <a:xfrm>
            <a:off x="4145178" y="2007858"/>
            <a:ext cx="0" cy="426312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515937" y="908050"/>
            <a:ext cx="11160125" cy="67085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This is a placeholder for a short introduction text to the slide.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</a:t>
            </a:r>
            <a:br>
              <a:rPr lang="en-US"/>
            </a:br>
            <a:r>
              <a:rPr lang="en-US"/>
              <a:t>Nam vitae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tortor</a:t>
            </a:r>
            <a:r>
              <a:rPr lang="en-US"/>
              <a:t>. Nam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. Maecenas dictum ex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neque</a:t>
            </a:r>
            <a:r>
              <a:rPr lang="en-US"/>
              <a:t> cursus </a:t>
            </a:r>
            <a:r>
              <a:rPr lang="en-US" err="1"/>
              <a:t>eleifend</a:t>
            </a:r>
            <a:r>
              <a:rPr lang="en-US"/>
              <a:t>. </a:t>
            </a:r>
            <a:r>
              <a:rPr lang="en-US" err="1"/>
              <a:t>Cras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 </a:t>
            </a:r>
            <a:r>
              <a:rPr lang="en-US" err="1"/>
              <a:t>bibendum</a:t>
            </a:r>
            <a:r>
              <a:rPr lang="en-US"/>
              <a:t> pharetra.</a:t>
            </a:r>
            <a:endParaRPr lang="en-GB"/>
          </a:p>
        </p:txBody>
      </p:sp>
      <p:sp>
        <p:nvSpPr>
          <p:cNvPr id="16" name="Content Placeholder 2"/>
          <p:cNvSpPr>
            <a:spLocks noGrp="1"/>
          </p:cNvSpPr>
          <p:nvPr>
            <p:ph idx="15" hasCustomPrompt="1"/>
          </p:nvPr>
        </p:nvSpPr>
        <p:spPr>
          <a:xfrm>
            <a:off x="4385999" y="2392070"/>
            <a:ext cx="3420000" cy="398968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00000"/>
              </a:lnSpc>
              <a:spcBef>
                <a:spcPts val="1200"/>
              </a:spcBef>
              <a:buClr>
                <a:schemeClr val="accent2"/>
              </a:buClr>
              <a:buSzPct val="80000"/>
              <a:buFont typeface="Bahnschrift SemiBold SemiConden" panose="020B0502040204020203" pitchFamily="34" charset="0"/>
              <a:buChar char="&gt;"/>
              <a:defRPr sz="1400" b="0"/>
            </a:lvl1pPr>
            <a:lvl2pPr marL="457200" indent="0">
              <a:buNone/>
              <a:defRPr/>
            </a:lvl2pPr>
          </a:lstStyle>
          <a:p>
            <a:pPr lvl="0"/>
            <a:r>
              <a:rPr lang="pt-BR" err="1"/>
              <a:t>Sed</a:t>
            </a:r>
            <a:r>
              <a:rPr lang="pt-BR"/>
              <a:t> ac </a:t>
            </a:r>
            <a:r>
              <a:rPr lang="pt-BR" err="1"/>
              <a:t>elementum</a:t>
            </a:r>
            <a:r>
              <a:rPr lang="pt-BR"/>
              <a:t> ante, id </a:t>
            </a:r>
            <a:r>
              <a:rPr lang="pt-BR" err="1"/>
              <a:t>varius</a:t>
            </a:r>
            <a:r>
              <a:rPr lang="pt-BR"/>
              <a:t> </a:t>
            </a:r>
            <a:r>
              <a:rPr lang="pt-BR" err="1"/>
              <a:t>orci</a:t>
            </a:r>
            <a:r>
              <a:rPr lang="pt-BR"/>
              <a:t>. </a:t>
            </a:r>
            <a:r>
              <a:rPr lang="pt-BR" err="1"/>
              <a:t>Maecenas</a:t>
            </a:r>
            <a:r>
              <a:rPr lang="pt-BR"/>
              <a:t> </a:t>
            </a:r>
            <a:r>
              <a:rPr lang="pt-BR" err="1"/>
              <a:t>interdum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</a:t>
            </a:r>
            <a:r>
              <a:rPr lang="pt-BR" err="1"/>
              <a:t>feugiat</a:t>
            </a:r>
            <a:r>
              <a:rPr lang="pt-BR"/>
              <a:t>. </a:t>
            </a:r>
          </a:p>
          <a:p>
            <a:pPr lvl="0"/>
            <a:r>
              <a:rPr lang="pt-BR" err="1"/>
              <a:t>Praesent</a:t>
            </a:r>
            <a:r>
              <a:rPr lang="pt-BR"/>
              <a:t> </a:t>
            </a:r>
            <a:r>
              <a:rPr lang="pt-BR" err="1"/>
              <a:t>elit</a:t>
            </a:r>
            <a:r>
              <a:rPr lang="pt-BR"/>
              <a:t> est, </a:t>
            </a:r>
            <a:r>
              <a:rPr lang="pt-BR" err="1"/>
              <a:t>accumsan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ac, </a:t>
            </a:r>
            <a:r>
              <a:rPr lang="pt-BR" err="1"/>
              <a:t>lacinia</a:t>
            </a:r>
            <a:r>
              <a:rPr lang="pt-BR"/>
              <a:t> id mi. </a:t>
            </a:r>
            <a:r>
              <a:rPr lang="pt-BR" err="1"/>
              <a:t>Duis</a:t>
            </a:r>
            <a:r>
              <a:rPr lang="pt-BR"/>
              <a:t> </a:t>
            </a:r>
            <a:r>
              <a:rPr lang="pt-BR" err="1"/>
              <a:t>molestie</a:t>
            </a:r>
            <a:r>
              <a:rPr lang="pt-BR"/>
              <a:t> </a:t>
            </a:r>
            <a:r>
              <a:rPr lang="pt-BR" err="1"/>
              <a:t>semper</a:t>
            </a:r>
            <a:r>
              <a:rPr lang="pt-BR"/>
              <a:t> nunc </a:t>
            </a:r>
            <a:r>
              <a:rPr lang="pt-BR" err="1"/>
              <a:t>venenatis</a:t>
            </a:r>
            <a:r>
              <a:rPr lang="pt-BR"/>
              <a:t> </a:t>
            </a:r>
            <a:r>
              <a:rPr lang="pt-BR" err="1"/>
              <a:t>posuere</a:t>
            </a:r>
            <a:r>
              <a:rPr lang="pt-BR"/>
              <a:t>. </a:t>
            </a:r>
          </a:p>
          <a:p>
            <a:pPr lvl="0"/>
            <a:r>
              <a:rPr lang="pt-BR"/>
              <a:t>In </a:t>
            </a:r>
            <a:r>
              <a:rPr lang="pt-BR" err="1"/>
              <a:t>maximus</a:t>
            </a:r>
            <a:r>
              <a:rPr lang="pt-BR"/>
              <a:t> </a:t>
            </a:r>
            <a:r>
              <a:rPr lang="pt-BR" err="1"/>
              <a:t>aliquam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, </a:t>
            </a:r>
            <a:r>
              <a:rPr lang="pt-BR" err="1"/>
              <a:t>pharetra</a:t>
            </a:r>
            <a:r>
              <a:rPr lang="pt-BR"/>
              <a:t> </a:t>
            </a:r>
            <a:r>
              <a:rPr lang="pt-BR" err="1"/>
              <a:t>imperdiet</a:t>
            </a:r>
            <a:r>
              <a:rPr lang="pt-BR"/>
              <a:t> massa tempus ut. In eu </a:t>
            </a:r>
            <a:r>
              <a:rPr lang="pt-BR" err="1"/>
              <a:t>odio</a:t>
            </a:r>
            <a:r>
              <a:rPr lang="pt-BR"/>
              <a:t> </a:t>
            </a:r>
            <a:r>
              <a:rPr lang="pt-BR" err="1"/>
              <a:t>at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 </a:t>
            </a:r>
            <a:r>
              <a:rPr lang="pt-BR" err="1"/>
              <a:t>tristique</a:t>
            </a:r>
            <a:r>
              <a:rPr lang="pt-BR"/>
              <a:t> </a:t>
            </a:r>
            <a:r>
              <a:rPr lang="pt-BR" err="1"/>
              <a:t>pretium</a:t>
            </a:r>
            <a:r>
              <a:rPr lang="pt-BR"/>
              <a:t> eu </a:t>
            </a:r>
            <a:r>
              <a:rPr lang="pt-BR" err="1"/>
              <a:t>sed</a:t>
            </a:r>
            <a:r>
              <a:rPr lang="pt-BR"/>
              <a:t> ex. </a:t>
            </a:r>
          </a:p>
          <a:p>
            <a:pPr lvl="0"/>
            <a:r>
              <a:rPr lang="pt-BR" err="1"/>
              <a:t>Sed</a:t>
            </a:r>
            <a:r>
              <a:rPr lang="pt-BR"/>
              <a:t> </a:t>
            </a:r>
            <a:r>
              <a:rPr lang="pt-BR" err="1"/>
              <a:t>faucibus</a:t>
            </a:r>
            <a:r>
              <a:rPr lang="pt-BR"/>
              <a:t> </a:t>
            </a:r>
            <a:r>
              <a:rPr lang="pt-BR" err="1"/>
              <a:t>efficitur</a:t>
            </a:r>
            <a:r>
              <a:rPr lang="pt-BR"/>
              <a:t> </a:t>
            </a:r>
            <a:r>
              <a:rPr lang="pt-BR" err="1"/>
              <a:t>tortor</a:t>
            </a:r>
            <a:r>
              <a:rPr lang="pt-BR"/>
              <a:t> </a:t>
            </a:r>
            <a:r>
              <a:rPr lang="pt-BR" err="1"/>
              <a:t>vel</a:t>
            </a:r>
            <a:r>
              <a:rPr lang="pt-BR"/>
              <a:t> </a:t>
            </a:r>
            <a:r>
              <a:rPr lang="pt-BR" err="1"/>
              <a:t>suscipit</a:t>
            </a:r>
            <a:r>
              <a:rPr lang="pt-BR"/>
              <a:t>. </a:t>
            </a:r>
            <a:r>
              <a:rPr lang="pt-BR" err="1"/>
              <a:t>Donec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, </a:t>
            </a:r>
            <a:r>
              <a:rPr lang="pt-BR" err="1"/>
              <a:t>dapibus</a:t>
            </a:r>
            <a:r>
              <a:rPr lang="pt-BR"/>
              <a:t> </a:t>
            </a:r>
            <a:r>
              <a:rPr lang="pt-BR" err="1"/>
              <a:t>sit</a:t>
            </a:r>
            <a:r>
              <a:rPr lang="pt-BR"/>
              <a:t> </a:t>
            </a:r>
            <a:r>
              <a:rPr lang="pt-BR" err="1"/>
              <a:t>amet</a:t>
            </a:r>
            <a:r>
              <a:rPr lang="pt-BR"/>
              <a:t> urna </a:t>
            </a:r>
            <a:r>
              <a:rPr lang="pt-BR" err="1"/>
              <a:t>vel</a:t>
            </a:r>
            <a:r>
              <a:rPr lang="pt-BR"/>
              <a:t>, </a:t>
            </a:r>
            <a:r>
              <a:rPr lang="pt-BR" err="1"/>
              <a:t>convallis</a:t>
            </a:r>
            <a:r>
              <a:rPr lang="pt-BR"/>
              <a:t> </a:t>
            </a:r>
            <a:r>
              <a:rPr lang="pt-BR" err="1"/>
              <a:t>volutpat</a:t>
            </a:r>
            <a:r>
              <a:rPr lang="pt-BR"/>
              <a:t> </a:t>
            </a:r>
            <a:r>
              <a:rPr lang="pt-BR" err="1"/>
              <a:t>purus</a:t>
            </a:r>
            <a:r>
              <a:rPr lang="pt-BR"/>
              <a:t>. </a:t>
            </a:r>
            <a:endParaRPr lang="en-GB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6" hasCustomPrompt="1"/>
          </p:nvPr>
        </p:nvSpPr>
        <p:spPr>
          <a:xfrm>
            <a:off x="515937" y="1752271"/>
            <a:ext cx="3420000" cy="511175"/>
          </a:xfrm>
          <a:prstGeom prst="rect">
            <a:avLst/>
          </a:prstGeom>
          <a:solidFill>
            <a:schemeClr val="accent1"/>
          </a:solidFill>
        </p:spPr>
        <p:txBody>
          <a:bodyPr lIns="180000"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[Insert the title of this column here]</a:t>
            </a:r>
            <a:endParaRPr lang="en-GB"/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85999" y="1752271"/>
            <a:ext cx="3420000" cy="511175"/>
          </a:xfrm>
          <a:prstGeom prst="rect">
            <a:avLst/>
          </a:prstGeom>
          <a:solidFill>
            <a:schemeClr val="accent2"/>
          </a:solidFill>
        </p:spPr>
        <p:txBody>
          <a:bodyPr lIns="180000"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[Insert the title of this column here]</a:t>
            </a:r>
            <a:endParaRPr lang="en-GB"/>
          </a:p>
        </p:txBody>
      </p:sp>
      <p:cxnSp>
        <p:nvCxnSpPr>
          <p:cNvPr id="13" name="Straight Connector 12"/>
          <p:cNvCxnSpPr/>
          <p:nvPr/>
        </p:nvCxnSpPr>
        <p:spPr>
          <a:xfrm>
            <a:off x="8036073" y="2007858"/>
            <a:ext cx="0" cy="426311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2"/>
          <p:cNvSpPr>
            <a:spLocks noGrp="1"/>
          </p:cNvSpPr>
          <p:nvPr>
            <p:ph idx="18" hasCustomPrompt="1"/>
          </p:nvPr>
        </p:nvSpPr>
        <p:spPr>
          <a:xfrm>
            <a:off x="8256062" y="2392069"/>
            <a:ext cx="3420000" cy="398968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00000"/>
              </a:lnSpc>
              <a:spcBef>
                <a:spcPts val="1200"/>
              </a:spcBef>
              <a:buClr>
                <a:schemeClr val="accent3"/>
              </a:buClr>
              <a:buSzPct val="80000"/>
              <a:buFont typeface="Bahnschrift SemiBold SemiConden" panose="020B0502040204020203" pitchFamily="34" charset="0"/>
              <a:buChar char="&gt;"/>
              <a:defRPr sz="1400" b="0"/>
            </a:lvl1pPr>
            <a:lvl2pPr marL="457200" indent="0">
              <a:buNone/>
              <a:defRPr/>
            </a:lvl2pPr>
          </a:lstStyle>
          <a:p>
            <a:pPr lvl="0"/>
            <a:r>
              <a:rPr lang="pt-BR" err="1"/>
              <a:t>Sed</a:t>
            </a:r>
            <a:r>
              <a:rPr lang="pt-BR"/>
              <a:t> ac </a:t>
            </a:r>
            <a:r>
              <a:rPr lang="pt-BR" err="1"/>
              <a:t>elementum</a:t>
            </a:r>
            <a:r>
              <a:rPr lang="pt-BR"/>
              <a:t> ante, id </a:t>
            </a:r>
            <a:r>
              <a:rPr lang="pt-BR" err="1"/>
              <a:t>varius</a:t>
            </a:r>
            <a:r>
              <a:rPr lang="pt-BR"/>
              <a:t> </a:t>
            </a:r>
            <a:r>
              <a:rPr lang="pt-BR" err="1"/>
              <a:t>orci</a:t>
            </a:r>
            <a:r>
              <a:rPr lang="pt-BR"/>
              <a:t>. </a:t>
            </a:r>
            <a:r>
              <a:rPr lang="pt-BR" err="1"/>
              <a:t>Maecenas</a:t>
            </a:r>
            <a:r>
              <a:rPr lang="pt-BR"/>
              <a:t> </a:t>
            </a:r>
            <a:r>
              <a:rPr lang="pt-BR" err="1"/>
              <a:t>interdum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</a:t>
            </a:r>
            <a:r>
              <a:rPr lang="pt-BR" err="1"/>
              <a:t>feugiat</a:t>
            </a:r>
            <a:r>
              <a:rPr lang="pt-BR"/>
              <a:t>. </a:t>
            </a:r>
          </a:p>
          <a:p>
            <a:pPr lvl="0"/>
            <a:r>
              <a:rPr lang="pt-BR" err="1"/>
              <a:t>Praesent</a:t>
            </a:r>
            <a:r>
              <a:rPr lang="pt-BR"/>
              <a:t> </a:t>
            </a:r>
            <a:r>
              <a:rPr lang="pt-BR" err="1"/>
              <a:t>elit</a:t>
            </a:r>
            <a:r>
              <a:rPr lang="pt-BR"/>
              <a:t> est, </a:t>
            </a:r>
            <a:r>
              <a:rPr lang="pt-BR" err="1"/>
              <a:t>accumsan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ac, </a:t>
            </a:r>
            <a:r>
              <a:rPr lang="pt-BR" err="1"/>
              <a:t>lacinia</a:t>
            </a:r>
            <a:r>
              <a:rPr lang="pt-BR"/>
              <a:t> id mi. </a:t>
            </a:r>
            <a:r>
              <a:rPr lang="pt-BR" err="1"/>
              <a:t>Duis</a:t>
            </a:r>
            <a:r>
              <a:rPr lang="pt-BR"/>
              <a:t> </a:t>
            </a:r>
            <a:r>
              <a:rPr lang="pt-BR" err="1"/>
              <a:t>molestie</a:t>
            </a:r>
            <a:r>
              <a:rPr lang="pt-BR"/>
              <a:t> </a:t>
            </a:r>
            <a:r>
              <a:rPr lang="pt-BR" err="1"/>
              <a:t>semper</a:t>
            </a:r>
            <a:r>
              <a:rPr lang="pt-BR"/>
              <a:t> nunc </a:t>
            </a:r>
            <a:r>
              <a:rPr lang="pt-BR" err="1"/>
              <a:t>venenatis</a:t>
            </a:r>
            <a:r>
              <a:rPr lang="pt-BR"/>
              <a:t> </a:t>
            </a:r>
            <a:r>
              <a:rPr lang="pt-BR" err="1"/>
              <a:t>posuere</a:t>
            </a:r>
            <a:r>
              <a:rPr lang="pt-BR"/>
              <a:t>. </a:t>
            </a:r>
          </a:p>
          <a:p>
            <a:pPr lvl="0"/>
            <a:r>
              <a:rPr lang="pt-BR"/>
              <a:t>In </a:t>
            </a:r>
            <a:r>
              <a:rPr lang="pt-BR" err="1"/>
              <a:t>maximus</a:t>
            </a:r>
            <a:r>
              <a:rPr lang="pt-BR"/>
              <a:t> </a:t>
            </a:r>
            <a:r>
              <a:rPr lang="pt-BR" err="1"/>
              <a:t>aliquam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, </a:t>
            </a:r>
            <a:r>
              <a:rPr lang="pt-BR" err="1"/>
              <a:t>pharetra</a:t>
            </a:r>
            <a:r>
              <a:rPr lang="pt-BR"/>
              <a:t> </a:t>
            </a:r>
            <a:r>
              <a:rPr lang="pt-BR" err="1"/>
              <a:t>imperdiet</a:t>
            </a:r>
            <a:r>
              <a:rPr lang="pt-BR"/>
              <a:t> massa tempus ut. In eu </a:t>
            </a:r>
            <a:r>
              <a:rPr lang="pt-BR" err="1"/>
              <a:t>odio</a:t>
            </a:r>
            <a:r>
              <a:rPr lang="pt-BR"/>
              <a:t> </a:t>
            </a:r>
            <a:r>
              <a:rPr lang="pt-BR" err="1"/>
              <a:t>at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 </a:t>
            </a:r>
            <a:r>
              <a:rPr lang="pt-BR" err="1"/>
              <a:t>tristique</a:t>
            </a:r>
            <a:r>
              <a:rPr lang="pt-BR"/>
              <a:t> </a:t>
            </a:r>
            <a:r>
              <a:rPr lang="pt-BR" err="1"/>
              <a:t>pretium</a:t>
            </a:r>
            <a:r>
              <a:rPr lang="pt-BR"/>
              <a:t> eu </a:t>
            </a:r>
            <a:r>
              <a:rPr lang="pt-BR" err="1"/>
              <a:t>sed</a:t>
            </a:r>
            <a:r>
              <a:rPr lang="pt-BR"/>
              <a:t> ex. </a:t>
            </a:r>
          </a:p>
          <a:p>
            <a:pPr lvl="0"/>
            <a:r>
              <a:rPr lang="pt-BR" err="1"/>
              <a:t>Sed</a:t>
            </a:r>
            <a:r>
              <a:rPr lang="pt-BR"/>
              <a:t> </a:t>
            </a:r>
            <a:r>
              <a:rPr lang="pt-BR" err="1"/>
              <a:t>faucibus</a:t>
            </a:r>
            <a:r>
              <a:rPr lang="pt-BR"/>
              <a:t> </a:t>
            </a:r>
            <a:r>
              <a:rPr lang="pt-BR" err="1"/>
              <a:t>efficitur</a:t>
            </a:r>
            <a:r>
              <a:rPr lang="pt-BR"/>
              <a:t> </a:t>
            </a:r>
            <a:r>
              <a:rPr lang="pt-BR" err="1"/>
              <a:t>tortor</a:t>
            </a:r>
            <a:r>
              <a:rPr lang="pt-BR"/>
              <a:t> </a:t>
            </a:r>
            <a:r>
              <a:rPr lang="pt-BR" err="1"/>
              <a:t>vel</a:t>
            </a:r>
            <a:r>
              <a:rPr lang="pt-BR"/>
              <a:t> </a:t>
            </a:r>
            <a:r>
              <a:rPr lang="pt-BR" err="1"/>
              <a:t>suscipit</a:t>
            </a:r>
            <a:r>
              <a:rPr lang="pt-BR"/>
              <a:t>. </a:t>
            </a:r>
            <a:r>
              <a:rPr lang="pt-BR" err="1"/>
              <a:t>Donec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, </a:t>
            </a:r>
            <a:r>
              <a:rPr lang="pt-BR" err="1"/>
              <a:t>dapibus</a:t>
            </a:r>
            <a:r>
              <a:rPr lang="pt-BR"/>
              <a:t> </a:t>
            </a:r>
            <a:r>
              <a:rPr lang="pt-BR" err="1"/>
              <a:t>sit</a:t>
            </a:r>
            <a:r>
              <a:rPr lang="pt-BR"/>
              <a:t> </a:t>
            </a:r>
            <a:r>
              <a:rPr lang="pt-BR" err="1"/>
              <a:t>amet</a:t>
            </a:r>
            <a:r>
              <a:rPr lang="pt-BR"/>
              <a:t> urna </a:t>
            </a:r>
            <a:r>
              <a:rPr lang="pt-BR" err="1"/>
              <a:t>vel</a:t>
            </a:r>
            <a:r>
              <a:rPr lang="pt-BR"/>
              <a:t>, </a:t>
            </a:r>
            <a:r>
              <a:rPr lang="pt-BR" err="1"/>
              <a:t>convallis</a:t>
            </a:r>
            <a:r>
              <a:rPr lang="pt-BR"/>
              <a:t> </a:t>
            </a:r>
            <a:r>
              <a:rPr lang="pt-BR" err="1"/>
              <a:t>volutpat</a:t>
            </a:r>
            <a:r>
              <a:rPr lang="pt-BR"/>
              <a:t> </a:t>
            </a:r>
            <a:r>
              <a:rPr lang="pt-BR" err="1"/>
              <a:t>purus</a:t>
            </a:r>
            <a:r>
              <a:rPr lang="pt-BR"/>
              <a:t>. </a:t>
            </a:r>
            <a:endParaRPr lang="en-GB"/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9" hasCustomPrompt="1"/>
          </p:nvPr>
        </p:nvSpPr>
        <p:spPr>
          <a:xfrm>
            <a:off x="8256062" y="1752271"/>
            <a:ext cx="3420000" cy="511175"/>
          </a:xfrm>
          <a:prstGeom prst="rect">
            <a:avLst/>
          </a:prstGeom>
          <a:solidFill>
            <a:schemeClr val="accent3"/>
          </a:solidFill>
        </p:spPr>
        <p:txBody>
          <a:bodyPr lIns="180000"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[Insert the title of this column here]</a:t>
            </a:r>
            <a:endParaRPr lang="en-GB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78360" y="135266"/>
            <a:ext cx="11311642" cy="4166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[Add slide title here]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‹#›</a:t>
            </a:fld>
            <a:endParaRPr lang="en-GB" noProof="0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4145178" y="2007858"/>
            <a:ext cx="0" cy="426312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 userDrawn="1"/>
        </p:nvCxnSpPr>
        <p:spPr>
          <a:xfrm>
            <a:off x="8036073" y="2007858"/>
            <a:ext cx="0" cy="426311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5443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685867" y="4230499"/>
            <a:ext cx="10990195" cy="949514"/>
          </a:xfrm>
          <a:prstGeom prst="rect">
            <a:avLst/>
          </a:prstGeom>
          <a:solidFill>
            <a:srgbClr val="CCEEF7"/>
          </a:solidFill>
        </p:spPr>
        <p:txBody>
          <a:bodyPr lIns="54000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kumimoji="0" lang="en-GB" sz="1700" b="1" i="0" u="none" strike="noStrike" kern="0" cap="none" spc="0" normalizeH="0" baseline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This is a placeholder for a short introduction text to the slide.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</a:t>
            </a:r>
            <a:br>
              <a:rPr lang="en-US"/>
            </a:br>
            <a:r>
              <a:rPr lang="en-US"/>
              <a:t>Nam vitae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tortor</a:t>
            </a:r>
            <a:r>
              <a:rPr lang="en-US"/>
              <a:t>. Nam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. Maecenas dictum ex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neque</a:t>
            </a:r>
            <a:r>
              <a:rPr lang="en-US"/>
              <a:t> cursus </a:t>
            </a:r>
            <a:r>
              <a:rPr lang="en-US" err="1"/>
              <a:t>eleifend</a:t>
            </a:r>
            <a:r>
              <a:rPr lang="en-US"/>
              <a:t>. </a:t>
            </a:r>
            <a:br>
              <a:rPr lang="en-US"/>
            </a:br>
            <a:r>
              <a:rPr lang="en-US" err="1"/>
              <a:t>Cras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 </a:t>
            </a:r>
            <a:r>
              <a:rPr lang="en-US" err="1"/>
              <a:t>bibendum</a:t>
            </a:r>
            <a:r>
              <a:rPr lang="en-US"/>
              <a:t> pharetra.</a:t>
            </a:r>
            <a:endParaRPr lang="en-GB"/>
          </a:p>
        </p:txBody>
      </p:sp>
      <p:sp>
        <p:nvSpPr>
          <p:cNvPr id="33" name="Text Placeholder 13"/>
          <p:cNvSpPr>
            <a:spLocks noGrp="1"/>
          </p:cNvSpPr>
          <p:nvPr>
            <p:ph type="body" sz="quarter" idx="23" hasCustomPrompt="1"/>
          </p:nvPr>
        </p:nvSpPr>
        <p:spPr>
          <a:xfrm>
            <a:off x="678360" y="1941065"/>
            <a:ext cx="11006372" cy="949514"/>
          </a:xfrm>
          <a:prstGeom prst="rect">
            <a:avLst/>
          </a:prstGeom>
          <a:solidFill>
            <a:srgbClr val="CEE5F3"/>
          </a:solidFill>
        </p:spPr>
        <p:txBody>
          <a:bodyPr lIns="540000" anchor="ctr">
            <a:normAutofit/>
          </a:bodyPr>
          <a:lstStyle>
            <a:lvl1pPr marL="0" indent="0" algn="l">
              <a:spcBef>
                <a:spcPts val="0"/>
              </a:spcBef>
              <a:buNone/>
              <a:defRPr kumimoji="0" lang="en-GB" sz="1700" b="1" i="0" u="none" strike="noStrike" kern="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This is a placeholder for a short introduction text to the slide.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</a:t>
            </a:r>
            <a:br>
              <a:rPr lang="en-US"/>
            </a:br>
            <a:r>
              <a:rPr lang="en-US"/>
              <a:t>Nam vitae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tortor</a:t>
            </a:r>
            <a:r>
              <a:rPr lang="en-US"/>
              <a:t>. Nam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. Maecenas dictum ex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neque</a:t>
            </a:r>
            <a:r>
              <a:rPr lang="en-US"/>
              <a:t> cursus </a:t>
            </a:r>
            <a:r>
              <a:rPr lang="en-US" err="1"/>
              <a:t>eleifend</a:t>
            </a:r>
            <a:r>
              <a:rPr lang="en-US"/>
              <a:t>. </a:t>
            </a:r>
            <a:br>
              <a:rPr lang="en-US"/>
            </a:br>
            <a:r>
              <a:rPr lang="en-US" err="1"/>
              <a:t>Cras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 </a:t>
            </a:r>
            <a:r>
              <a:rPr lang="en-US" err="1"/>
              <a:t>bibendum</a:t>
            </a:r>
            <a:r>
              <a:rPr lang="en-US"/>
              <a:t> pharetra.</a:t>
            </a:r>
            <a:endParaRPr lang="en-GB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515937" y="911046"/>
            <a:ext cx="11160125" cy="67085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This is a placeholder for a short introduction text to the slide.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</a:t>
            </a:r>
            <a:br>
              <a:rPr lang="en-US"/>
            </a:br>
            <a:r>
              <a:rPr lang="en-US"/>
              <a:t>Nam vitae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tortor</a:t>
            </a:r>
            <a:r>
              <a:rPr lang="en-US"/>
              <a:t>. Nam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. Maecenas dictum ex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neque</a:t>
            </a:r>
            <a:r>
              <a:rPr lang="en-US"/>
              <a:t> cursus </a:t>
            </a:r>
            <a:r>
              <a:rPr lang="en-US" err="1"/>
              <a:t>eleifend</a:t>
            </a:r>
            <a:r>
              <a:rPr lang="en-US"/>
              <a:t>. </a:t>
            </a:r>
            <a:r>
              <a:rPr lang="en-US" err="1"/>
              <a:t>Cras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 </a:t>
            </a:r>
            <a:r>
              <a:rPr lang="en-US" err="1"/>
              <a:t>bibendum</a:t>
            </a:r>
            <a:r>
              <a:rPr lang="en-US"/>
              <a:t> pharetra.</a:t>
            </a:r>
            <a:endParaRPr lang="en-GB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78360" y="135266"/>
            <a:ext cx="11311642" cy="4166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[Add slide title here]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A36EBB71-1AEC-4D92-8A51-969FF0A7CB17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25" name="Straight Connector 24"/>
          <p:cNvCxnSpPr/>
          <p:nvPr/>
        </p:nvCxnSpPr>
        <p:spPr>
          <a:xfrm>
            <a:off x="678360" y="2027712"/>
            <a:ext cx="0" cy="2442616"/>
          </a:xfrm>
          <a:prstGeom prst="line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32" name="Straight Connector 31"/>
          <p:cNvCxnSpPr/>
          <p:nvPr/>
        </p:nvCxnSpPr>
        <p:spPr>
          <a:xfrm>
            <a:off x="678360" y="4423982"/>
            <a:ext cx="0" cy="2007503"/>
          </a:xfrm>
          <a:prstGeom prst="line">
            <a:avLst/>
          </a:prstGeom>
          <a:noFill/>
          <a:ln w="28575" cap="flat" cmpd="sng" algn="ctr">
            <a:solidFill>
              <a:schemeClr val="accent4"/>
            </a:solidFill>
            <a:prstDash val="solid"/>
            <a:miter lim="800000"/>
            <a:tailEnd type="oval"/>
          </a:ln>
          <a:effectLst/>
        </p:spPr>
      </p:cxnSp>
      <p:sp>
        <p:nvSpPr>
          <p:cNvPr id="80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84199" y="3053130"/>
            <a:ext cx="10491864" cy="81254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Bahnschrift SemiBold SemiConden" panose="020B0502040204020203" pitchFamily="34" charset="0"/>
              <a:buChar char="&gt;"/>
              <a:defRPr sz="1400" b="0"/>
            </a:lvl1pPr>
            <a:lvl2pPr marL="457200" indent="0">
              <a:buNone/>
              <a:defRPr/>
            </a:lvl2pPr>
          </a:lstStyle>
          <a:p>
            <a:pPr lvl="0"/>
            <a:r>
              <a:rPr lang="pt-BR" err="1"/>
              <a:t>Sed</a:t>
            </a:r>
            <a:r>
              <a:rPr lang="pt-BR"/>
              <a:t> ac </a:t>
            </a:r>
            <a:r>
              <a:rPr lang="pt-BR" err="1"/>
              <a:t>elementum</a:t>
            </a:r>
            <a:r>
              <a:rPr lang="pt-BR"/>
              <a:t> ante, id </a:t>
            </a:r>
            <a:r>
              <a:rPr lang="pt-BR" err="1"/>
              <a:t>varius</a:t>
            </a:r>
            <a:r>
              <a:rPr lang="pt-BR"/>
              <a:t> </a:t>
            </a:r>
            <a:r>
              <a:rPr lang="pt-BR" err="1"/>
              <a:t>orci</a:t>
            </a:r>
            <a:r>
              <a:rPr lang="pt-BR"/>
              <a:t>. </a:t>
            </a:r>
            <a:r>
              <a:rPr lang="pt-BR" err="1"/>
              <a:t>Maecenas</a:t>
            </a:r>
            <a:r>
              <a:rPr lang="pt-BR"/>
              <a:t> </a:t>
            </a:r>
            <a:r>
              <a:rPr lang="pt-BR" err="1"/>
              <a:t>interdum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</a:t>
            </a:r>
            <a:r>
              <a:rPr lang="pt-BR" err="1"/>
              <a:t>feugiat</a:t>
            </a:r>
            <a:r>
              <a:rPr lang="pt-BR"/>
              <a:t>. </a:t>
            </a:r>
          </a:p>
          <a:p>
            <a:pPr lvl="0"/>
            <a:r>
              <a:rPr lang="pt-BR" err="1"/>
              <a:t>Praesent</a:t>
            </a:r>
            <a:r>
              <a:rPr lang="pt-BR"/>
              <a:t> </a:t>
            </a:r>
            <a:r>
              <a:rPr lang="pt-BR" err="1"/>
              <a:t>elit</a:t>
            </a:r>
            <a:r>
              <a:rPr lang="pt-BR"/>
              <a:t> est, </a:t>
            </a:r>
            <a:r>
              <a:rPr lang="pt-BR" err="1"/>
              <a:t>accumsan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ac, </a:t>
            </a:r>
            <a:r>
              <a:rPr lang="pt-BR" err="1"/>
              <a:t>lacinia</a:t>
            </a:r>
            <a:r>
              <a:rPr lang="pt-BR"/>
              <a:t> id mi. </a:t>
            </a:r>
            <a:r>
              <a:rPr lang="pt-BR" err="1"/>
              <a:t>Duis</a:t>
            </a:r>
            <a:r>
              <a:rPr lang="pt-BR"/>
              <a:t> </a:t>
            </a:r>
            <a:r>
              <a:rPr lang="pt-BR" err="1"/>
              <a:t>molestie</a:t>
            </a:r>
            <a:r>
              <a:rPr lang="pt-BR"/>
              <a:t> </a:t>
            </a:r>
            <a:r>
              <a:rPr lang="pt-BR" err="1"/>
              <a:t>semper</a:t>
            </a:r>
            <a:r>
              <a:rPr lang="pt-BR"/>
              <a:t> nunc </a:t>
            </a:r>
            <a:r>
              <a:rPr lang="pt-BR" err="1"/>
              <a:t>venenatis</a:t>
            </a:r>
            <a:r>
              <a:rPr lang="pt-BR"/>
              <a:t> </a:t>
            </a:r>
            <a:r>
              <a:rPr lang="pt-BR" err="1"/>
              <a:t>posuere</a:t>
            </a:r>
            <a:r>
              <a:rPr lang="pt-BR"/>
              <a:t>. </a:t>
            </a:r>
            <a:endParaRPr lang="en-GB"/>
          </a:p>
        </p:txBody>
      </p:sp>
      <p:grpSp>
        <p:nvGrpSpPr>
          <p:cNvPr id="9" name="Group 8"/>
          <p:cNvGrpSpPr/>
          <p:nvPr/>
        </p:nvGrpSpPr>
        <p:grpSpPr>
          <a:xfrm>
            <a:off x="505867" y="4063982"/>
            <a:ext cx="360000" cy="360000"/>
            <a:chOff x="612636" y="4437351"/>
            <a:chExt cx="360000" cy="360000"/>
          </a:xfrm>
        </p:grpSpPr>
        <p:sp>
          <p:nvSpPr>
            <p:cNvPr id="29" name="Oval 28"/>
            <p:cNvSpPr/>
            <p:nvPr/>
          </p:nvSpPr>
          <p:spPr>
            <a:xfrm>
              <a:off x="612636" y="4437351"/>
              <a:ext cx="360000" cy="360000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Isosceles Triangle 7"/>
            <p:cNvSpPr/>
            <p:nvPr/>
          </p:nvSpPr>
          <p:spPr>
            <a:xfrm rot="5400000">
              <a:off x="734223" y="4542421"/>
              <a:ext cx="180830" cy="15588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498359" y="1751137"/>
            <a:ext cx="360000" cy="360000"/>
            <a:chOff x="612636" y="4437351"/>
            <a:chExt cx="360000" cy="360000"/>
          </a:xfrm>
        </p:grpSpPr>
        <p:sp>
          <p:nvSpPr>
            <p:cNvPr id="83" name="Oval 82"/>
            <p:cNvSpPr/>
            <p:nvPr/>
          </p:nvSpPr>
          <p:spPr>
            <a:xfrm>
              <a:off x="612636" y="4437351"/>
              <a:ext cx="360000" cy="36000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Isosceles Triangle 83"/>
            <p:cNvSpPr/>
            <p:nvPr/>
          </p:nvSpPr>
          <p:spPr>
            <a:xfrm rot="5400000">
              <a:off x="726334" y="4534392"/>
              <a:ext cx="180830" cy="15588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6" name="Content Placeholder 2"/>
          <p:cNvSpPr>
            <a:spLocks noGrp="1"/>
          </p:cNvSpPr>
          <p:nvPr>
            <p:ph idx="25" hasCustomPrompt="1"/>
          </p:nvPr>
        </p:nvSpPr>
        <p:spPr>
          <a:xfrm>
            <a:off x="1184199" y="5346530"/>
            <a:ext cx="10491864" cy="81254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ct val="100000"/>
              </a:lnSpc>
              <a:spcBef>
                <a:spcPts val="600"/>
              </a:spcBef>
              <a:buClr>
                <a:schemeClr val="accent4"/>
              </a:buClr>
              <a:buSzPct val="80000"/>
              <a:buFont typeface="Bahnschrift SemiBold SemiConden" panose="020B0502040204020203" pitchFamily="34" charset="0"/>
              <a:buChar char="&gt;"/>
              <a:defRPr sz="1400" b="0"/>
            </a:lvl1pPr>
            <a:lvl2pPr marL="457200" indent="0">
              <a:buNone/>
              <a:defRPr/>
            </a:lvl2pPr>
          </a:lstStyle>
          <a:p>
            <a:pPr lvl="0"/>
            <a:r>
              <a:rPr lang="pt-BR" err="1"/>
              <a:t>Sed</a:t>
            </a:r>
            <a:r>
              <a:rPr lang="pt-BR"/>
              <a:t> ac </a:t>
            </a:r>
            <a:r>
              <a:rPr lang="pt-BR" err="1"/>
              <a:t>elementum</a:t>
            </a:r>
            <a:r>
              <a:rPr lang="pt-BR"/>
              <a:t> ante, id </a:t>
            </a:r>
            <a:r>
              <a:rPr lang="pt-BR" err="1"/>
              <a:t>varius</a:t>
            </a:r>
            <a:r>
              <a:rPr lang="pt-BR"/>
              <a:t> </a:t>
            </a:r>
            <a:r>
              <a:rPr lang="pt-BR" err="1"/>
              <a:t>orci</a:t>
            </a:r>
            <a:r>
              <a:rPr lang="pt-BR"/>
              <a:t>. </a:t>
            </a:r>
            <a:r>
              <a:rPr lang="pt-BR" err="1"/>
              <a:t>Maecenas</a:t>
            </a:r>
            <a:r>
              <a:rPr lang="pt-BR"/>
              <a:t> </a:t>
            </a:r>
            <a:r>
              <a:rPr lang="pt-BR" err="1"/>
              <a:t>interdum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</a:t>
            </a:r>
            <a:r>
              <a:rPr lang="pt-BR" err="1"/>
              <a:t>feugiat</a:t>
            </a:r>
            <a:r>
              <a:rPr lang="pt-BR"/>
              <a:t>. </a:t>
            </a:r>
          </a:p>
          <a:p>
            <a:pPr lvl="0"/>
            <a:r>
              <a:rPr lang="pt-BR" err="1"/>
              <a:t>Praesent</a:t>
            </a:r>
            <a:r>
              <a:rPr lang="pt-BR"/>
              <a:t> </a:t>
            </a:r>
            <a:r>
              <a:rPr lang="pt-BR" err="1"/>
              <a:t>elit</a:t>
            </a:r>
            <a:r>
              <a:rPr lang="pt-BR"/>
              <a:t> est, </a:t>
            </a:r>
            <a:r>
              <a:rPr lang="pt-BR" err="1"/>
              <a:t>accumsan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ac, </a:t>
            </a:r>
            <a:r>
              <a:rPr lang="pt-BR" err="1"/>
              <a:t>lacinia</a:t>
            </a:r>
            <a:r>
              <a:rPr lang="pt-BR"/>
              <a:t> id mi. </a:t>
            </a:r>
            <a:r>
              <a:rPr lang="pt-BR" err="1"/>
              <a:t>Duis</a:t>
            </a:r>
            <a:r>
              <a:rPr lang="pt-BR"/>
              <a:t> </a:t>
            </a:r>
            <a:r>
              <a:rPr lang="pt-BR" err="1"/>
              <a:t>molestie</a:t>
            </a:r>
            <a:r>
              <a:rPr lang="pt-BR"/>
              <a:t> </a:t>
            </a:r>
            <a:r>
              <a:rPr lang="pt-BR" err="1"/>
              <a:t>semper</a:t>
            </a:r>
            <a:r>
              <a:rPr lang="pt-BR"/>
              <a:t> nunc </a:t>
            </a:r>
            <a:r>
              <a:rPr lang="pt-BR" err="1"/>
              <a:t>venenatis</a:t>
            </a:r>
            <a:r>
              <a:rPr lang="pt-BR"/>
              <a:t> </a:t>
            </a:r>
            <a:r>
              <a:rPr lang="pt-BR" err="1"/>
              <a:t>posuere</a:t>
            </a:r>
            <a:r>
              <a:rPr lang="pt-BR"/>
              <a:t>.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8417459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item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78360" y="135266"/>
            <a:ext cx="11311642" cy="4166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[Add slide title here]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291561" y="1571416"/>
            <a:ext cx="1655424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946985" y="1571415"/>
            <a:ext cx="0" cy="438442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0"/>
          <p:cNvSpPr>
            <a:spLocks noGrp="1"/>
          </p:cNvSpPr>
          <p:nvPr>
            <p:ph type="body" sz="quarter" idx="17" hasCustomPrompt="1"/>
          </p:nvPr>
        </p:nvSpPr>
        <p:spPr>
          <a:xfrm>
            <a:off x="678360" y="1861531"/>
            <a:ext cx="2099450" cy="10800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lang="en-GB" sz="2400" b="1" kern="12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[Placeholder]</a:t>
            </a:r>
            <a:endParaRPr lang="en-GB"/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8" hasCustomPrompt="1"/>
          </p:nvPr>
        </p:nvSpPr>
        <p:spPr>
          <a:xfrm>
            <a:off x="678361" y="4114523"/>
            <a:ext cx="2099450" cy="10800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lang="en-GB" sz="2400" b="1" kern="1200" dirty="0">
                <a:solidFill>
                  <a:schemeClr val="accent3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[Placeholder]</a:t>
            </a:r>
            <a:endParaRPr lang="en-GB"/>
          </a:p>
        </p:txBody>
      </p:sp>
      <p:sp>
        <p:nvSpPr>
          <p:cNvPr id="24" name="Text Placeholder 20"/>
          <p:cNvSpPr>
            <a:spLocks noGrp="1"/>
          </p:cNvSpPr>
          <p:nvPr>
            <p:ph type="body" sz="quarter" idx="20" hasCustomPrompt="1"/>
          </p:nvPr>
        </p:nvSpPr>
        <p:spPr>
          <a:xfrm>
            <a:off x="3128684" y="1861531"/>
            <a:ext cx="8341549" cy="10800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lang="en-GB" sz="1800" b="0" kern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err="1"/>
              <a:t>Sed</a:t>
            </a:r>
            <a:r>
              <a:rPr lang="en-US"/>
              <a:t> ac </a:t>
            </a:r>
            <a:r>
              <a:rPr lang="en-US" err="1"/>
              <a:t>elementum</a:t>
            </a:r>
            <a:r>
              <a:rPr lang="en-US"/>
              <a:t> ante, id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orci</a:t>
            </a:r>
            <a:r>
              <a:rPr lang="en-US"/>
              <a:t>. Maecenas </a:t>
            </a:r>
            <a:r>
              <a:rPr lang="en-US" err="1"/>
              <a:t>interdum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. </a:t>
            </a:r>
            <a:r>
              <a:rPr lang="en-US" err="1"/>
              <a:t>Praesent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, </a:t>
            </a:r>
            <a:r>
              <a:rPr lang="en-US" err="1"/>
              <a:t>accumsan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lacinia</a:t>
            </a:r>
            <a:r>
              <a:rPr lang="en-US"/>
              <a:t> id mi.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semper </a:t>
            </a:r>
            <a:r>
              <a:rPr lang="en-US" err="1"/>
              <a:t>nunc</a:t>
            </a:r>
            <a:r>
              <a:rPr lang="en-US"/>
              <a:t> </a:t>
            </a:r>
            <a:r>
              <a:rPr lang="en-US" err="1"/>
              <a:t>venenatis</a:t>
            </a:r>
            <a:r>
              <a:rPr lang="en-US"/>
              <a:t> </a:t>
            </a:r>
            <a:r>
              <a:rPr lang="en-US" err="1"/>
              <a:t>posuere</a:t>
            </a:r>
            <a:r>
              <a:rPr lang="en-US"/>
              <a:t>. </a:t>
            </a:r>
            <a:endParaRPr lang="en-GB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1" hasCustomPrompt="1"/>
          </p:nvPr>
        </p:nvSpPr>
        <p:spPr>
          <a:xfrm>
            <a:off x="3128684" y="4108875"/>
            <a:ext cx="8341549" cy="10800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lang="en-GB" sz="1800" b="0" kern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err="1"/>
              <a:t>Sed</a:t>
            </a:r>
            <a:r>
              <a:rPr lang="en-US"/>
              <a:t> ac </a:t>
            </a:r>
            <a:r>
              <a:rPr lang="en-US" err="1"/>
              <a:t>elementum</a:t>
            </a:r>
            <a:r>
              <a:rPr lang="en-US"/>
              <a:t> ante, id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orci</a:t>
            </a:r>
            <a:r>
              <a:rPr lang="en-US"/>
              <a:t>. Maecenas </a:t>
            </a:r>
            <a:r>
              <a:rPr lang="en-US" err="1"/>
              <a:t>interdum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. </a:t>
            </a:r>
            <a:r>
              <a:rPr lang="en-US" err="1"/>
              <a:t>Praesent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, </a:t>
            </a:r>
            <a:r>
              <a:rPr lang="en-US" err="1"/>
              <a:t>accumsan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lacinia</a:t>
            </a:r>
            <a:r>
              <a:rPr lang="en-US"/>
              <a:t> id mi.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molestie</a:t>
            </a:r>
            <a:r>
              <a:rPr lang="en-US"/>
              <a:t> semper </a:t>
            </a:r>
            <a:r>
              <a:rPr lang="en-US" err="1"/>
              <a:t>nunc</a:t>
            </a:r>
            <a:r>
              <a:rPr lang="en-US"/>
              <a:t> </a:t>
            </a:r>
            <a:r>
              <a:rPr lang="en-US" err="1"/>
              <a:t>venenatis</a:t>
            </a:r>
            <a:r>
              <a:rPr lang="en-US"/>
              <a:t> </a:t>
            </a:r>
            <a:r>
              <a:rPr lang="en-US" err="1"/>
              <a:t>posuere</a:t>
            </a:r>
            <a:r>
              <a:rPr lang="en-US"/>
              <a:t>. 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‹#›</a:t>
            </a:fld>
            <a:endParaRPr lang="en-GB" noProof="0"/>
          </a:p>
        </p:txBody>
      </p:sp>
      <p:cxnSp>
        <p:nvCxnSpPr>
          <p:cNvPr id="27" name="Straight Connector 26"/>
          <p:cNvCxnSpPr/>
          <p:nvPr userDrawn="1"/>
        </p:nvCxnSpPr>
        <p:spPr>
          <a:xfrm>
            <a:off x="1291561" y="1571416"/>
            <a:ext cx="1655424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 userDrawn="1"/>
        </p:nvSpPr>
        <p:spPr>
          <a:xfrm>
            <a:off x="2879131" y="4103228"/>
            <a:ext cx="148235" cy="108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accent3"/>
              </a:solidFill>
            </a:endParaRPr>
          </a:p>
        </p:txBody>
      </p:sp>
      <p:sp>
        <p:nvSpPr>
          <p:cNvPr id="31" name="Rectangle 30"/>
          <p:cNvSpPr/>
          <p:nvPr userDrawn="1"/>
        </p:nvSpPr>
        <p:spPr>
          <a:xfrm>
            <a:off x="2879130" y="2199733"/>
            <a:ext cx="148235" cy="13588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245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item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78360" y="135266"/>
            <a:ext cx="11311642" cy="4166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[Add slide title here]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291561" y="1794901"/>
            <a:ext cx="1655424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946985" y="1794900"/>
            <a:ext cx="0" cy="4542246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879130" y="1980457"/>
            <a:ext cx="148235" cy="90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7" hasCustomPrompt="1"/>
          </p:nvPr>
        </p:nvSpPr>
        <p:spPr>
          <a:xfrm>
            <a:off x="678360" y="1980457"/>
            <a:ext cx="2099450" cy="9000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lang="en-GB" sz="2400" b="1" kern="12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[Placeholder]</a:t>
            </a:r>
            <a:endParaRPr lang="en-GB"/>
          </a:p>
        </p:txBody>
      </p:sp>
      <p:sp>
        <p:nvSpPr>
          <p:cNvPr id="24" name="Text Placeholder 20"/>
          <p:cNvSpPr>
            <a:spLocks noGrp="1"/>
          </p:cNvSpPr>
          <p:nvPr>
            <p:ph type="body" sz="quarter" idx="20" hasCustomPrompt="1"/>
          </p:nvPr>
        </p:nvSpPr>
        <p:spPr>
          <a:xfrm>
            <a:off x="3128684" y="1980457"/>
            <a:ext cx="8341549" cy="9000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lang="en-GB" sz="1800" b="0" kern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err="1"/>
              <a:t>Sed</a:t>
            </a:r>
            <a:r>
              <a:rPr lang="en-US"/>
              <a:t> ac </a:t>
            </a:r>
            <a:r>
              <a:rPr lang="en-US" err="1"/>
              <a:t>elementum</a:t>
            </a:r>
            <a:r>
              <a:rPr lang="en-US"/>
              <a:t> ante, id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orci</a:t>
            </a:r>
            <a:r>
              <a:rPr lang="en-US"/>
              <a:t>. Maecenas </a:t>
            </a:r>
            <a:r>
              <a:rPr lang="en-US" err="1"/>
              <a:t>interdum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. </a:t>
            </a:r>
            <a:r>
              <a:rPr lang="en-US" err="1"/>
              <a:t>Praesent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, </a:t>
            </a:r>
            <a:r>
              <a:rPr lang="en-US" err="1"/>
              <a:t>accumsan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lacinia</a:t>
            </a:r>
            <a:r>
              <a:rPr lang="en-US"/>
              <a:t> id mi. </a:t>
            </a:r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2879130" y="3081491"/>
            <a:ext cx="148235" cy="90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27" name="Text Placeholder 20"/>
          <p:cNvSpPr>
            <a:spLocks noGrp="1"/>
          </p:cNvSpPr>
          <p:nvPr>
            <p:ph type="body" sz="quarter" idx="21" hasCustomPrompt="1"/>
          </p:nvPr>
        </p:nvSpPr>
        <p:spPr>
          <a:xfrm>
            <a:off x="678360" y="3081491"/>
            <a:ext cx="2099450" cy="9000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lang="en-GB" sz="2400" b="1" kern="1200" dirty="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[Placeholder]</a:t>
            </a:r>
            <a:endParaRPr lang="en-GB"/>
          </a:p>
        </p:txBody>
      </p:sp>
      <p:sp>
        <p:nvSpPr>
          <p:cNvPr id="28" name="Text Placeholder 20"/>
          <p:cNvSpPr>
            <a:spLocks noGrp="1"/>
          </p:cNvSpPr>
          <p:nvPr>
            <p:ph type="body" sz="quarter" idx="22" hasCustomPrompt="1"/>
          </p:nvPr>
        </p:nvSpPr>
        <p:spPr>
          <a:xfrm>
            <a:off x="3128684" y="3081491"/>
            <a:ext cx="8341549" cy="9000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lang="en-GB" sz="1800" b="0" kern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err="1"/>
              <a:t>Sed</a:t>
            </a:r>
            <a:r>
              <a:rPr lang="en-US"/>
              <a:t> ac </a:t>
            </a:r>
            <a:r>
              <a:rPr lang="en-US" err="1"/>
              <a:t>elementum</a:t>
            </a:r>
            <a:r>
              <a:rPr lang="en-US"/>
              <a:t> ante, id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orci</a:t>
            </a:r>
            <a:r>
              <a:rPr lang="en-US"/>
              <a:t>. Maecenas </a:t>
            </a:r>
            <a:r>
              <a:rPr lang="en-US" err="1"/>
              <a:t>interdum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. </a:t>
            </a:r>
            <a:r>
              <a:rPr lang="en-US" err="1"/>
              <a:t>Praesent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, </a:t>
            </a:r>
            <a:r>
              <a:rPr lang="en-US" err="1"/>
              <a:t>accumsan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lacinia</a:t>
            </a:r>
            <a:r>
              <a:rPr lang="en-US"/>
              <a:t> id mi. </a:t>
            </a:r>
            <a:endParaRPr lang="en-GB"/>
          </a:p>
        </p:txBody>
      </p:sp>
      <p:sp>
        <p:nvSpPr>
          <p:cNvPr id="29" name="Rectangle 28"/>
          <p:cNvSpPr/>
          <p:nvPr/>
        </p:nvSpPr>
        <p:spPr>
          <a:xfrm>
            <a:off x="2879130" y="4182525"/>
            <a:ext cx="148235" cy="90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 hasCustomPrompt="1"/>
          </p:nvPr>
        </p:nvSpPr>
        <p:spPr>
          <a:xfrm>
            <a:off x="678360" y="4182525"/>
            <a:ext cx="2099450" cy="9000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lang="en-GB" sz="2400" b="1" kern="1200" dirty="0">
                <a:solidFill>
                  <a:schemeClr val="accent3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[Placeholder]</a:t>
            </a:r>
            <a:endParaRPr lang="en-GB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 hasCustomPrompt="1"/>
          </p:nvPr>
        </p:nvSpPr>
        <p:spPr>
          <a:xfrm>
            <a:off x="3128684" y="4182525"/>
            <a:ext cx="8341549" cy="9000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lang="en-GB" sz="1800" b="0" kern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err="1"/>
              <a:t>Sed</a:t>
            </a:r>
            <a:r>
              <a:rPr lang="en-US"/>
              <a:t> ac </a:t>
            </a:r>
            <a:r>
              <a:rPr lang="en-US" err="1"/>
              <a:t>elementum</a:t>
            </a:r>
            <a:r>
              <a:rPr lang="en-US"/>
              <a:t> ante, id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orci</a:t>
            </a:r>
            <a:r>
              <a:rPr lang="en-US"/>
              <a:t>. Maecenas </a:t>
            </a:r>
            <a:r>
              <a:rPr lang="en-US" err="1"/>
              <a:t>interdum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. </a:t>
            </a:r>
            <a:r>
              <a:rPr lang="en-US" err="1"/>
              <a:t>Praesent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, </a:t>
            </a:r>
            <a:r>
              <a:rPr lang="en-US" err="1"/>
              <a:t>accumsan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lacinia</a:t>
            </a:r>
            <a:r>
              <a:rPr lang="en-US"/>
              <a:t> id mi. </a:t>
            </a:r>
            <a:endParaRPr lang="en-GB"/>
          </a:p>
        </p:txBody>
      </p:sp>
      <p:sp>
        <p:nvSpPr>
          <p:cNvPr id="32" name="Rectangle 31"/>
          <p:cNvSpPr/>
          <p:nvPr/>
        </p:nvSpPr>
        <p:spPr>
          <a:xfrm>
            <a:off x="2885390" y="5259835"/>
            <a:ext cx="148235" cy="90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33" name="Text Placeholder 20"/>
          <p:cNvSpPr>
            <a:spLocks noGrp="1"/>
          </p:cNvSpPr>
          <p:nvPr>
            <p:ph type="body" sz="quarter" idx="25" hasCustomPrompt="1"/>
          </p:nvPr>
        </p:nvSpPr>
        <p:spPr>
          <a:xfrm>
            <a:off x="678360" y="5259835"/>
            <a:ext cx="2099450" cy="9000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lang="en-GB" sz="2400" b="1" kern="1200" dirty="0">
                <a:solidFill>
                  <a:schemeClr val="accent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[Placeholder]</a:t>
            </a:r>
            <a:endParaRPr lang="en-GB"/>
          </a:p>
        </p:txBody>
      </p:sp>
      <p:sp>
        <p:nvSpPr>
          <p:cNvPr id="34" name="Text Placeholder 20"/>
          <p:cNvSpPr>
            <a:spLocks noGrp="1"/>
          </p:cNvSpPr>
          <p:nvPr>
            <p:ph type="body" sz="quarter" idx="26" hasCustomPrompt="1"/>
          </p:nvPr>
        </p:nvSpPr>
        <p:spPr>
          <a:xfrm>
            <a:off x="3128684" y="5259835"/>
            <a:ext cx="8341549" cy="9000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lang="en-GB" sz="1800" b="0" kern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err="1"/>
              <a:t>Sed</a:t>
            </a:r>
            <a:r>
              <a:rPr lang="en-US"/>
              <a:t> ac </a:t>
            </a:r>
            <a:r>
              <a:rPr lang="en-US" err="1"/>
              <a:t>elementum</a:t>
            </a:r>
            <a:r>
              <a:rPr lang="en-US"/>
              <a:t> ante, id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orci</a:t>
            </a:r>
            <a:r>
              <a:rPr lang="en-US"/>
              <a:t>. Maecenas </a:t>
            </a:r>
            <a:r>
              <a:rPr lang="en-US" err="1"/>
              <a:t>interdum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. </a:t>
            </a:r>
            <a:r>
              <a:rPr lang="en-US" err="1"/>
              <a:t>Praesent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, </a:t>
            </a:r>
            <a:r>
              <a:rPr lang="en-US" err="1"/>
              <a:t>accumsan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lacinia</a:t>
            </a:r>
            <a:r>
              <a:rPr lang="en-US"/>
              <a:t> id mi. 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2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515937" y="911046"/>
            <a:ext cx="11160125" cy="67085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This is a placeholder for a short introduction text to the slide.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</a:t>
            </a:r>
            <a:br>
              <a:rPr lang="en-US"/>
            </a:br>
            <a:r>
              <a:rPr lang="en-US"/>
              <a:t>Nam vitae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tortor</a:t>
            </a:r>
            <a:r>
              <a:rPr lang="en-US"/>
              <a:t>. Nam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. Maecenas dictum ex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neque</a:t>
            </a:r>
            <a:r>
              <a:rPr lang="en-US"/>
              <a:t> cursus </a:t>
            </a:r>
            <a:r>
              <a:rPr lang="en-US" err="1"/>
              <a:t>eleifend</a:t>
            </a:r>
            <a:r>
              <a:rPr lang="en-US"/>
              <a:t>. </a:t>
            </a:r>
            <a:r>
              <a:rPr lang="en-US" err="1"/>
              <a:t>Cras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 </a:t>
            </a:r>
            <a:r>
              <a:rPr lang="en-US" err="1"/>
              <a:t>bibendum</a:t>
            </a:r>
            <a:r>
              <a:rPr lang="en-US"/>
              <a:t> pharetra.</a:t>
            </a:r>
            <a:endParaRPr lang="en-GB"/>
          </a:p>
        </p:txBody>
      </p:sp>
      <p:cxnSp>
        <p:nvCxnSpPr>
          <p:cNvPr id="23" name="Straight Connector 22"/>
          <p:cNvCxnSpPr/>
          <p:nvPr userDrawn="1"/>
        </p:nvCxnSpPr>
        <p:spPr>
          <a:xfrm>
            <a:off x="1291561" y="1794901"/>
            <a:ext cx="1655424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 userDrawn="1"/>
        </p:nvCxnSpPr>
        <p:spPr>
          <a:xfrm>
            <a:off x="2946985" y="1794900"/>
            <a:ext cx="0" cy="4542246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 userDrawn="1"/>
        </p:nvSpPr>
        <p:spPr>
          <a:xfrm>
            <a:off x="2879130" y="1980457"/>
            <a:ext cx="148235" cy="90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accent1"/>
              </a:solidFill>
            </a:endParaRPr>
          </a:p>
        </p:txBody>
      </p:sp>
      <p:sp>
        <p:nvSpPr>
          <p:cNvPr id="35" name="Rectangle 34"/>
          <p:cNvSpPr/>
          <p:nvPr userDrawn="1"/>
        </p:nvSpPr>
        <p:spPr>
          <a:xfrm>
            <a:off x="2879130" y="3081491"/>
            <a:ext cx="148235" cy="90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accent1"/>
              </a:solidFill>
            </a:endParaRPr>
          </a:p>
        </p:txBody>
      </p:sp>
      <p:sp>
        <p:nvSpPr>
          <p:cNvPr id="36" name="Rectangle 35"/>
          <p:cNvSpPr/>
          <p:nvPr userDrawn="1"/>
        </p:nvSpPr>
        <p:spPr>
          <a:xfrm>
            <a:off x="2879130" y="4182525"/>
            <a:ext cx="148235" cy="90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accent1"/>
              </a:solidFill>
            </a:endParaRPr>
          </a:p>
        </p:txBody>
      </p:sp>
      <p:sp>
        <p:nvSpPr>
          <p:cNvPr id="37" name="Rectangle 36"/>
          <p:cNvSpPr/>
          <p:nvPr userDrawn="1"/>
        </p:nvSpPr>
        <p:spPr>
          <a:xfrm>
            <a:off x="2885390" y="5259835"/>
            <a:ext cx="148235" cy="90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3518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item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78360" y="135266"/>
            <a:ext cx="11311642" cy="4166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[Add slide title here]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291561" y="1162998"/>
            <a:ext cx="1655424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946985" y="1162997"/>
            <a:ext cx="0" cy="507686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879130" y="1348554"/>
            <a:ext cx="148235" cy="8574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7" hasCustomPrompt="1"/>
          </p:nvPr>
        </p:nvSpPr>
        <p:spPr>
          <a:xfrm>
            <a:off x="678360" y="1359850"/>
            <a:ext cx="2099450" cy="849342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lang="en-GB" sz="2400" b="1" kern="12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[Placeholder]</a:t>
            </a:r>
            <a:endParaRPr lang="en-GB"/>
          </a:p>
        </p:txBody>
      </p:sp>
      <p:sp>
        <p:nvSpPr>
          <p:cNvPr id="24" name="Text Placeholder 20"/>
          <p:cNvSpPr>
            <a:spLocks noGrp="1"/>
          </p:cNvSpPr>
          <p:nvPr>
            <p:ph type="body" sz="quarter" idx="20" hasCustomPrompt="1"/>
          </p:nvPr>
        </p:nvSpPr>
        <p:spPr>
          <a:xfrm>
            <a:off x="3128684" y="1359850"/>
            <a:ext cx="8341549" cy="8493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lang="en-GB" sz="1800" b="0" kern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err="1"/>
              <a:t>Sed</a:t>
            </a:r>
            <a:r>
              <a:rPr lang="en-US"/>
              <a:t> ac </a:t>
            </a:r>
            <a:r>
              <a:rPr lang="en-US" err="1"/>
              <a:t>elementum</a:t>
            </a:r>
            <a:r>
              <a:rPr lang="en-US"/>
              <a:t> ante, id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orci</a:t>
            </a:r>
            <a:r>
              <a:rPr lang="en-US"/>
              <a:t>. Maecenas </a:t>
            </a:r>
            <a:r>
              <a:rPr lang="en-US" err="1"/>
              <a:t>interdum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. </a:t>
            </a:r>
            <a:r>
              <a:rPr lang="en-US" err="1"/>
              <a:t>Praesent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, </a:t>
            </a:r>
            <a:r>
              <a:rPr lang="en-US" err="1"/>
              <a:t>accumsan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lacinia</a:t>
            </a:r>
            <a:r>
              <a:rPr lang="en-US"/>
              <a:t> id mi. </a:t>
            </a:r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2879130" y="2315227"/>
            <a:ext cx="148235" cy="8574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27" name="Text Placeholder 20"/>
          <p:cNvSpPr>
            <a:spLocks noGrp="1"/>
          </p:cNvSpPr>
          <p:nvPr>
            <p:ph type="body" sz="quarter" idx="21" hasCustomPrompt="1"/>
          </p:nvPr>
        </p:nvSpPr>
        <p:spPr>
          <a:xfrm>
            <a:off x="678360" y="2326523"/>
            <a:ext cx="2099450" cy="849342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lang="en-GB" sz="2400" b="1" kern="1200" dirty="0">
                <a:solidFill>
                  <a:schemeClr val="accent2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[Placeholder]</a:t>
            </a:r>
            <a:endParaRPr lang="en-GB"/>
          </a:p>
        </p:txBody>
      </p:sp>
      <p:sp>
        <p:nvSpPr>
          <p:cNvPr id="28" name="Text Placeholder 20"/>
          <p:cNvSpPr>
            <a:spLocks noGrp="1"/>
          </p:cNvSpPr>
          <p:nvPr>
            <p:ph type="body" sz="quarter" idx="22" hasCustomPrompt="1"/>
          </p:nvPr>
        </p:nvSpPr>
        <p:spPr>
          <a:xfrm>
            <a:off x="3128684" y="2326523"/>
            <a:ext cx="8341549" cy="8493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lang="en-GB" sz="1800" b="0" kern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err="1"/>
              <a:t>Sed</a:t>
            </a:r>
            <a:r>
              <a:rPr lang="en-US"/>
              <a:t> ac </a:t>
            </a:r>
            <a:r>
              <a:rPr lang="en-US" err="1"/>
              <a:t>elementum</a:t>
            </a:r>
            <a:r>
              <a:rPr lang="en-US"/>
              <a:t> ante, id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orci</a:t>
            </a:r>
            <a:r>
              <a:rPr lang="en-US"/>
              <a:t>. Maecenas </a:t>
            </a:r>
            <a:r>
              <a:rPr lang="en-US" err="1"/>
              <a:t>interdum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. </a:t>
            </a:r>
            <a:r>
              <a:rPr lang="en-US" err="1"/>
              <a:t>Praesent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, </a:t>
            </a:r>
            <a:r>
              <a:rPr lang="en-US" err="1"/>
              <a:t>accumsan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lacinia</a:t>
            </a:r>
            <a:r>
              <a:rPr lang="en-US"/>
              <a:t> id mi. </a:t>
            </a:r>
            <a:endParaRPr lang="en-GB"/>
          </a:p>
        </p:txBody>
      </p:sp>
      <p:sp>
        <p:nvSpPr>
          <p:cNvPr id="29" name="Rectangle 28"/>
          <p:cNvSpPr/>
          <p:nvPr/>
        </p:nvSpPr>
        <p:spPr>
          <a:xfrm>
            <a:off x="2879130" y="3278669"/>
            <a:ext cx="148235" cy="85740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 hasCustomPrompt="1"/>
          </p:nvPr>
        </p:nvSpPr>
        <p:spPr>
          <a:xfrm>
            <a:off x="678360" y="3289965"/>
            <a:ext cx="2099450" cy="849342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lang="en-GB" sz="2400" b="1" kern="1200" dirty="0">
                <a:solidFill>
                  <a:schemeClr val="accent3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[Placeholder]</a:t>
            </a:r>
            <a:endParaRPr lang="en-GB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 hasCustomPrompt="1"/>
          </p:nvPr>
        </p:nvSpPr>
        <p:spPr>
          <a:xfrm>
            <a:off x="3128684" y="3289965"/>
            <a:ext cx="8341549" cy="8493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lang="en-GB" sz="1800" b="0" kern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err="1"/>
              <a:t>Sed</a:t>
            </a:r>
            <a:r>
              <a:rPr lang="en-US"/>
              <a:t> ac </a:t>
            </a:r>
            <a:r>
              <a:rPr lang="en-US" err="1"/>
              <a:t>elementum</a:t>
            </a:r>
            <a:r>
              <a:rPr lang="en-US"/>
              <a:t> ante, id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orci</a:t>
            </a:r>
            <a:r>
              <a:rPr lang="en-US"/>
              <a:t>. Maecenas </a:t>
            </a:r>
            <a:r>
              <a:rPr lang="en-US" err="1"/>
              <a:t>interdum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. </a:t>
            </a:r>
            <a:r>
              <a:rPr lang="en-US" err="1"/>
              <a:t>Praesent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, </a:t>
            </a:r>
            <a:r>
              <a:rPr lang="en-US" err="1"/>
              <a:t>accumsan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lacinia</a:t>
            </a:r>
            <a:r>
              <a:rPr lang="en-US"/>
              <a:t> id mi. </a:t>
            </a:r>
            <a:endParaRPr lang="en-GB"/>
          </a:p>
        </p:txBody>
      </p:sp>
      <p:sp>
        <p:nvSpPr>
          <p:cNvPr id="32" name="Rectangle 31"/>
          <p:cNvSpPr/>
          <p:nvPr/>
        </p:nvSpPr>
        <p:spPr>
          <a:xfrm>
            <a:off x="2879130" y="4238880"/>
            <a:ext cx="148235" cy="85740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33" name="Text Placeholder 20"/>
          <p:cNvSpPr>
            <a:spLocks noGrp="1"/>
          </p:cNvSpPr>
          <p:nvPr>
            <p:ph type="body" sz="quarter" idx="25" hasCustomPrompt="1"/>
          </p:nvPr>
        </p:nvSpPr>
        <p:spPr>
          <a:xfrm>
            <a:off x="678360" y="4250176"/>
            <a:ext cx="2099450" cy="849342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lang="en-GB" sz="2400" b="1" kern="1200" dirty="0">
                <a:solidFill>
                  <a:schemeClr val="accent4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[Placeholder]</a:t>
            </a:r>
            <a:endParaRPr lang="en-GB"/>
          </a:p>
        </p:txBody>
      </p:sp>
      <p:sp>
        <p:nvSpPr>
          <p:cNvPr id="34" name="Text Placeholder 20"/>
          <p:cNvSpPr>
            <a:spLocks noGrp="1"/>
          </p:cNvSpPr>
          <p:nvPr>
            <p:ph type="body" sz="quarter" idx="26" hasCustomPrompt="1"/>
          </p:nvPr>
        </p:nvSpPr>
        <p:spPr>
          <a:xfrm>
            <a:off x="3128684" y="4250176"/>
            <a:ext cx="8341549" cy="8493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lang="en-GB" sz="1800" b="0" kern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err="1"/>
              <a:t>Sed</a:t>
            </a:r>
            <a:r>
              <a:rPr lang="en-US"/>
              <a:t> ac </a:t>
            </a:r>
            <a:r>
              <a:rPr lang="en-US" err="1"/>
              <a:t>elementum</a:t>
            </a:r>
            <a:r>
              <a:rPr lang="en-US"/>
              <a:t> ante, id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orci</a:t>
            </a:r>
            <a:r>
              <a:rPr lang="en-US"/>
              <a:t>. Maecenas </a:t>
            </a:r>
            <a:r>
              <a:rPr lang="en-US" err="1"/>
              <a:t>interdum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. </a:t>
            </a:r>
            <a:r>
              <a:rPr lang="en-US" err="1"/>
              <a:t>Praesent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, </a:t>
            </a:r>
            <a:r>
              <a:rPr lang="en-US" err="1"/>
              <a:t>accumsan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lacinia</a:t>
            </a:r>
            <a:r>
              <a:rPr lang="en-US"/>
              <a:t> id mi. </a:t>
            </a:r>
            <a:endParaRPr lang="en-GB"/>
          </a:p>
        </p:txBody>
      </p:sp>
      <p:sp>
        <p:nvSpPr>
          <p:cNvPr id="35" name="Rectangle 34"/>
          <p:cNvSpPr/>
          <p:nvPr/>
        </p:nvSpPr>
        <p:spPr>
          <a:xfrm>
            <a:off x="2879130" y="5195860"/>
            <a:ext cx="148235" cy="85740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 hasCustomPrompt="1"/>
          </p:nvPr>
        </p:nvSpPr>
        <p:spPr>
          <a:xfrm>
            <a:off x="678360" y="5207156"/>
            <a:ext cx="2099450" cy="849342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lang="en-GB" sz="2400" b="1" kern="1200" dirty="0">
                <a:solidFill>
                  <a:schemeClr val="accent5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[Placeholder]</a:t>
            </a:r>
            <a:endParaRPr lang="en-GB"/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 hasCustomPrompt="1"/>
          </p:nvPr>
        </p:nvSpPr>
        <p:spPr>
          <a:xfrm>
            <a:off x="3128684" y="5207156"/>
            <a:ext cx="8341549" cy="8493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lang="en-GB" sz="1800" b="0" kern="12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err="1"/>
              <a:t>Sed</a:t>
            </a:r>
            <a:r>
              <a:rPr lang="en-US"/>
              <a:t> ac </a:t>
            </a:r>
            <a:r>
              <a:rPr lang="en-US" err="1"/>
              <a:t>elementum</a:t>
            </a:r>
            <a:r>
              <a:rPr lang="en-US"/>
              <a:t> ante, id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orci</a:t>
            </a:r>
            <a:r>
              <a:rPr lang="en-US"/>
              <a:t>. Maecenas </a:t>
            </a:r>
            <a:r>
              <a:rPr lang="en-US" err="1"/>
              <a:t>interdum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feugiat</a:t>
            </a:r>
            <a:r>
              <a:rPr lang="en-US"/>
              <a:t>. </a:t>
            </a:r>
            <a:r>
              <a:rPr lang="en-US" err="1"/>
              <a:t>Praesent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, </a:t>
            </a:r>
            <a:r>
              <a:rPr lang="en-US" err="1"/>
              <a:t>accumsan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lacinia</a:t>
            </a:r>
            <a:r>
              <a:rPr lang="en-US"/>
              <a:t> id mi. 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‹#›</a:t>
            </a:fld>
            <a:endParaRPr lang="en-GB" noProof="0"/>
          </a:p>
        </p:txBody>
      </p:sp>
      <p:cxnSp>
        <p:nvCxnSpPr>
          <p:cNvPr id="23" name="Straight Connector 22"/>
          <p:cNvCxnSpPr/>
          <p:nvPr userDrawn="1"/>
        </p:nvCxnSpPr>
        <p:spPr>
          <a:xfrm>
            <a:off x="1291561" y="1162998"/>
            <a:ext cx="1655424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 userDrawn="1"/>
        </p:nvCxnSpPr>
        <p:spPr>
          <a:xfrm>
            <a:off x="2946985" y="1162997"/>
            <a:ext cx="0" cy="5076869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 userDrawn="1"/>
        </p:nvSpPr>
        <p:spPr>
          <a:xfrm>
            <a:off x="2879130" y="1348554"/>
            <a:ext cx="148235" cy="8574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accent1"/>
              </a:solidFill>
            </a:endParaRPr>
          </a:p>
        </p:txBody>
      </p:sp>
      <p:sp>
        <p:nvSpPr>
          <p:cNvPr id="38" name="Rectangle 37"/>
          <p:cNvSpPr/>
          <p:nvPr userDrawn="1"/>
        </p:nvSpPr>
        <p:spPr>
          <a:xfrm>
            <a:off x="2879130" y="2315227"/>
            <a:ext cx="148235" cy="8574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accent1"/>
              </a:solidFill>
            </a:endParaRPr>
          </a:p>
        </p:txBody>
      </p:sp>
      <p:sp>
        <p:nvSpPr>
          <p:cNvPr id="39" name="Rectangle 38"/>
          <p:cNvSpPr/>
          <p:nvPr userDrawn="1"/>
        </p:nvSpPr>
        <p:spPr>
          <a:xfrm>
            <a:off x="2879130" y="3278669"/>
            <a:ext cx="148235" cy="85740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accent1"/>
              </a:solidFill>
            </a:endParaRPr>
          </a:p>
        </p:txBody>
      </p:sp>
      <p:sp>
        <p:nvSpPr>
          <p:cNvPr id="40" name="Rectangle 39"/>
          <p:cNvSpPr/>
          <p:nvPr userDrawn="1"/>
        </p:nvSpPr>
        <p:spPr>
          <a:xfrm>
            <a:off x="2879130" y="4238880"/>
            <a:ext cx="148235" cy="85740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accent1"/>
              </a:solidFill>
            </a:endParaRPr>
          </a:p>
        </p:txBody>
      </p:sp>
      <p:sp>
        <p:nvSpPr>
          <p:cNvPr id="41" name="Rectangle 40"/>
          <p:cNvSpPr/>
          <p:nvPr userDrawn="1"/>
        </p:nvSpPr>
        <p:spPr>
          <a:xfrm>
            <a:off x="2879130" y="5195860"/>
            <a:ext cx="148235" cy="85740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886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s (Colour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78360" y="135266"/>
            <a:ext cx="11311642" cy="4166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[Add slide title here]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4547" y="2347334"/>
            <a:ext cx="4680000" cy="3878907"/>
          </a:xfrm>
          <a:prstGeom prst="rect">
            <a:avLst/>
          </a:prstGeom>
          <a:solidFill>
            <a:srgbClr val="CCE9E5"/>
          </a:solidFill>
        </p:spPr>
        <p:txBody>
          <a:bodyPr lIns="180000" tIns="180000" rIns="180000" bIns="180000">
            <a:normAutofit/>
          </a:bodyPr>
          <a:lstStyle>
            <a:lvl1pPr marL="342900" indent="-342900">
              <a:buClr>
                <a:srgbClr val="004A40"/>
              </a:buClr>
              <a:buSzPct val="80000"/>
              <a:buFont typeface="Bahnschrift SemiBold SemiConden" panose="020B0502040204020203" pitchFamily="34" charset="0"/>
              <a:buChar char="&gt;"/>
              <a:defRPr sz="1600" b="0">
                <a:solidFill>
                  <a:srgbClr val="004A40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pt-BR" err="1"/>
              <a:t>Sed</a:t>
            </a:r>
            <a:r>
              <a:rPr lang="pt-BR"/>
              <a:t> ac </a:t>
            </a:r>
            <a:r>
              <a:rPr lang="pt-BR" err="1"/>
              <a:t>elementum</a:t>
            </a:r>
            <a:r>
              <a:rPr lang="pt-BR"/>
              <a:t> ante, id </a:t>
            </a:r>
            <a:r>
              <a:rPr lang="pt-BR" err="1"/>
              <a:t>varius</a:t>
            </a:r>
            <a:r>
              <a:rPr lang="pt-BR"/>
              <a:t> </a:t>
            </a:r>
            <a:r>
              <a:rPr lang="pt-BR" err="1"/>
              <a:t>orci</a:t>
            </a:r>
            <a:r>
              <a:rPr lang="pt-BR"/>
              <a:t>. </a:t>
            </a:r>
            <a:r>
              <a:rPr lang="pt-BR" err="1"/>
              <a:t>Maecenas</a:t>
            </a:r>
            <a:r>
              <a:rPr lang="pt-BR"/>
              <a:t> </a:t>
            </a:r>
            <a:r>
              <a:rPr lang="pt-BR" err="1"/>
              <a:t>interdum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</a:t>
            </a:r>
            <a:r>
              <a:rPr lang="pt-BR" err="1"/>
              <a:t>feugiat</a:t>
            </a:r>
            <a:r>
              <a:rPr lang="pt-BR"/>
              <a:t>. </a:t>
            </a:r>
          </a:p>
          <a:p>
            <a:pPr lvl="0"/>
            <a:r>
              <a:rPr lang="pt-BR" err="1"/>
              <a:t>Praesent</a:t>
            </a:r>
            <a:r>
              <a:rPr lang="pt-BR"/>
              <a:t> </a:t>
            </a:r>
            <a:r>
              <a:rPr lang="pt-BR" err="1"/>
              <a:t>elit</a:t>
            </a:r>
            <a:r>
              <a:rPr lang="pt-BR"/>
              <a:t> est, </a:t>
            </a:r>
            <a:r>
              <a:rPr lang="pt-BR" err="1"/>
              <a:t>accumsan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ac, </a:t>
            </a:r>
            <a:r>
              <a:rPr lang="pt-BR" err="1"/>
              <a:t>lacinia</a:t>
            </a:r>
            <a:r>
              <a:rPr lang="pt-BR"/>
              <a:t> id mi. </a:t>
            </a:r>
            <a:r>
              <a:rPr lang="pt-BR" err="1"/>
              <a:t>Duis</a:t>
            </a:r>
            <a:r>
              <a:rPr lang="pt-BR"/>
              <a:t> </a:t>
            </a:r>
            <a:r>
              <a:rPr lang="pt-BR" err="1"/>
              <a:t>molestie</a:t>
            </a:r>
            <a:r>
              <a:rPr lang="pt-BR"/>
              <a:t> </a:t>
            </a:r>
            <a:r>
              <a:rPr lang="pt-BR" err="1"/>
              <a:t>semper</a:t>
            </a:r>
            <a:r>
              <a:rPr lang="pt-BR"/>
              <a:t> nunc </a:t>
            </a:r>
            <a:r>
              <a:rPr lang="pt-BR" err="1"/>
              <a:t>venenatis</a:t>
            </a:r>
            <a:r>
              <a:rPr lang="pt-BR"/>
              <a:t> </a:t>
            </a:r>
            <a:r>
              <a:rPr lang="pt-BR" err="1"/>
              <a:t>posuere</a:t>
            </a:r>
            <a:r>
              <a:rPr lang="pt-BR"/>
              <a:t>. </a:t>
            </a:r>
          </a:p>
          <a:p>
            <a:pPr lvl="0"/>
            <a:r>
              <a:rPr lang="pt-BR"/>
              <a:t>In </a:t>
            </a:r>
            <a:r>
              <a:rPr lang="pt-BR" err="1"/>
              <a:t>maximus</a:t>
            </a:r>
            <a:r>
              <a:rPr lang="pt-BR"/>
              <a:t> </a:t>
            </a:r>
            <a:r>
              <a:rPr lang="pt-BR" err="1"/>
              <a:t>aliquam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, </a:t>
            </a:r>
            <a:r>
              <a:rPr lang="pt-BR" err="1"/>
              <a:t>pharetra</a:t>
            </a:r>
            <a:r>
              <a:rPr lang="pt-BR"/>
              <a:t> </a:t>
            </a:r>
            <a:r>
              <a:rPr lang="pt-BR" err="1"/>
              <a:t>imperdiet</a:t>
            </a:r>
            <a:r>
              <a:rPr lang="pt-BR"/>
              <a:t> massa tempus ut. In eu </a:t>
            </a:r>
            <a:r>
              <a:rPr lang="pt-BR" err="1"/>
              <a:t>odio</a:t>
            </a:r>
            <a:r>
              <a:rPr lang="pt-BR"/>
              <a:t> </a:t>
            </a:r>
            <a:r>
              <a:rPr lang="pt-BR" err="1"/>
              <a:t>at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 </a:t>
            </a:r>
            <a:r>
              <a:rPr lang="pt-BR" err="1"/>
              <a:t>tristique</a:t>
            </a:r>
            <a:r>
              <a:rPr lang="pt-BR"/>
              <a:t> </a:t>
            </a:r>
            <a:r>
              <a:rPr lang="pt-BR" err="1"/>
              <a:t>pretium</a:t>
            </a:r>
            <a:r>
              <a:rPr lang="pt-BR"/>
              <a:t>. </a:t>
            </a:r>
          </a:p>
          <a:p>
            <a:pPr lvl="0"/>
            <a:r>
              <a:rPr lang="pt-BR" err="1"/>
              <a:t>Sed</a:t>
            </a:r>
            <a:r>
              <a:rPr lang="pt-BR"/>
              <a:t> </a:t>
            </a:r>
            <a:r>
              <a:rPr lang="pt-BR" err="1"/>
              <a:t>faucibus</a:t>
            </a:r>
            <a:r>
              <a:rPr lang="pt-BR"/>
              <a:t> </a:t>
            </a:r>
            <a:r>
              <a:rPr lang="pt-BR" err="1"/>
              <a:t>efficitur</a:t>
            </a:r>
            <a:r>
              <a:rPr lang="pt-BR"/>
              <a:t> </a:t>
            </a:r>
            <a:r>
              <a:rPr lang="pt-BR" err="1"/>
              <a:t>tortor</a:t>
            </a:r>
            <a:r>
              <a:rPr lang="pt-BR"/>
              <a:t> </a:t>
            </a:r>
            <a:r>
              <a:rPr lang="pt-BR" err="1"/>
              <a:t>vel</a:t>
            </a:r>
            <a:r>
              <a:rPr lang="pt-BR"/>
              <a:t> </a:t>
            </a:r>
            <a:r>
              <a:rPr lang="pt-BR" err="1"/>
              <a:t>suscipit</a:t>
            </a:r>
            <a:r>
              <a:rPr lang="pt-BR"/>
              <a:t>. </a:t>
            </a:r>
            <a:r>
              <a:rPr lang="pt-BR" err="1"/>
              <a:t>Donec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, </a:t>
            </a:r>
            <a:r>
              <a:rPr lang="pt-BR" err="1"/>
              <a:t>dapibus</a:t>
            </a:r>
            <a:r>
              <a:rPr lang="pt-BR"/>
              <a:t> </a:t>
            </a:r>
            <a:r>
              <a:rPr lang="pt-BR" err="1"/>
              <a:t>sit</a:t>
            </a:r>
            <a:r>
              <a:rPr lang="pt-BR"/>
              <a:t> </a:t>
            </a:r>
            <a:r>
              <a:rPr lang="pt-BR" err="1"/>
              <a:t>amet</a:t>
            </a:r>
            <a:r>
              <a:rPr lang="pt-BR"/>
              <a:t> urna </a:t>
            </a:r>
            <a:r>
              <a:rPr lang="pt-BR" err="1"/>
              <a:t>vel</a:t>
            </a:r>
            <a:r>
              <a:rPr lang="pt-BR"/>
              <a:t>, </a:t>
            </a:r>
            <a:r>
              <a:rPr lang="pt-BR" err="1"/>
              <a:t>convallis</a:t>
            </a:r>
            <a:r>
              <a:rPr lang="pt-BR"/>
              <a:t>.</a:t>
            </a:r>
          </a:p>
          <a:p>
            <a:pPr lvl="0"/>
            <a:r>
              <a:rPr lang="en-GB" err="1"/>
              <a:t>Curabitur</a:t>
            </a:r>
            <a:r>
              <a:rPr lang="en-GB"/>
              <a:t> at </a:t>
            </a:r>
            <a:r>
              <a:rPr lang="en-GB" err="1"/>
              <a:t>nisl</a:t>
            </a:r>
            <a:r>
              <a:rPr lang="en-GB"/>
              <a:t> </a:t>
            </a:r>
            <a:r>
              <a:rPr lang="en-GB" err="1"/>
              <a:t>ultricies</a:t>
            </a:r>
            <a:r>
              <a:rPr lang="en-GB"/>
              <a:t>, </a:t>
            </a:r>
            <a:r>
              <a:rPr lang="en-GB" err="1"/>
              <a:t>facilisis</a:t>
            </a:r>
            <a:r>
              <a:rPr lang="en-GB"/>
              <a:t> </a:t>
            </a:r>
            <a:r>
              <a:rPr lang="en-GB" err="1"/>
              <a:t>tortor</a:t>
            </a:r>
            <a:r>
              <a:rPr lang="en-GB"/>
              <a:t> at, </a:t>
            </a:r>
            <a:r>
              <a:rPr lang="en-GB" err="1"/>
              <a:t>molestie</a:t>
            </a:r>
            <a:r>
              <a:rPr lang="en-GB"/>
              <a:t> lacus. Maecenas </a:t>
            </a:r>
            <a:r>
              <a:rPr lang="en-GB" err="1"/>
              <a:t>malesuada</a:t>
            </a:r>
            <a:r>
              <a:rPr lang="en-GB"/>
              <a:t> </a:t>
            </a:r>
            <a:r>
              <a:rPr lang="en-GB" err="1"/>
              <a:t>imperdiet</a:t>
            </a:r>
            <a:r>
              <a:rPr lang="en-GB"/>
              <a:t> </a:t>
            </a:r>
            <a:r>
              <a:rPr lang="en-GB" err="1"/>
              <a:t>dolor</a:t>
            </a:r>
            <a:r>
              <a:rPr lang="en-GB"/>
              <a:t>, a porta </a:t>
            </a:r>
            <a:r>
              <a:rPr lang="en-GB" err="1"/>
              <a:t>justo</a:t>
            </a:r>
            <a:r>
              <a:rPr lang="en-GB"/>
              <a:t>. </a:t>
            </a:r>
            <a:r>
              <a:rPr lang="en-GB" err="1"/>
              <a:t>Suspendisse</a:t>
            </a:r>
            <a:r>
              <a:rPr lang="en-GB"/>
              <a:t> </a:t>
            </a:r>
            <a:r>
              <a:rPr lang="en-GB" err="1"/>
              <a:t>rhoncus</a:t>
            </a:r>
            <a:r>
              <a:rPr lang="en-GB"/>
              <a:t> </a:t>
            </a:r>
            <a:r>
              <a:rPr lang="en-GB" err="1"/>
              <a:t>enim</a:t>
            </a:r>
            <a:r>
              <a:rPr lang="en-GB"/>
              <a:t> at ipsum </a:t>
            </a:r>
            <a:r>
              <a:rPr lang="en-GB" err="1"/>
              <a:t>viverra</a:t>
            </a:r>
            <a:r>
              <a:rPr lang="en-GB"/>
              <a:t> </a:t>
            </a:r>
            <a:r>
              <a:rPr lang="en-GB" err="1"/>
              <a:t>interdum</a:t>
            </a:r>
            <a:r>
              <a:rPr lang="en-GB"/>
              <a:t>. 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5" hasCustomPrompt="1"/>
          </p:nvPr>
        </p:nvSpPr>
        <p:spPr>
          <a:xfrm>
            <a:off x="6356188" y="2347334"/>
            <a:ext cx="4680000" cy="3878907"/>
          </a:xfrm>
          <a:prstGeom prst="rect">
            <a:avLst/>
          </a:prstGeom>
          <a:solidFill>
            <a:srgbClr val="CEE5F3"/>
          </a:solidFill>
        </p:spPr>
        <p:txBody>
          <a:bodyPr lIns="180000" tIns="180000" rIns="180000" bIns="180000">
            <a:normAutofit/>
          </a:bodyPr>
          <a:lstStyle>
            <a:lvl1pPr marL="342900" indent="-342900">
              <a:buClr>
                <a:srgbClr val="083F61"/>
              </a:buClr>
              <a:buSzPct val="80000"/>
              <a:buFont typeface="Bahnschrift SemiBold SemiConden" panose="020B0502040204020203" pitchFamily="34" charset="0"/>
              <a:buChar char="&gt;"/>
              <a:defRPr sz="1600" b="0">
                <a:solidFill>
                  <a:srgbClr val="083F6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pt-BR" err="1"/>
              <a:t>Sed</a:t>
            </a:r>
            <a:r>
              <a:rPr lang="pt-BR"/>
              <a:t> ac </a:t>
            </a:r>
            <a:r>
              <a:rPr lang="pt-BR" err="1"/>
              <a:t>elementum</a:t>
            </a:r>
            <a:r>
              <a:rPr lang="pt-BR"/>
              <a:t> ante, id </a:t>
            </a:r>
            <a:r>
              <a:rPr lang="pt-BR" err="1"/>
              <a:t>varius</a:t>
            </a:r>
            <a:r>
              <a:rPr lang="pt-BR"/>
              <a:t> </a:t>
            </a:r>
            <a:r>
              <a:rPr lang="pt-BR" err="1"/>
              <a:t>orci</a:t>
            </a:r>
            <a:r>
              <a:rPr lang="pt-BR"/>
              <a:t>. </a:t>
            </a:r>
            <a:r>
              <a:rPr lang="pt-BR" err="1"/>
              <a:t>Maecenas</a:t>
            </a:r>
            <a:r>
              <a:rPr lang="pt-BR"/>
              <a:t> </a:t>
            </a:r>
            <a:r>
              <a:rPr lang="pt-BR" err="1"/>
              <a:t>interdum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</a:t>
            </a:r>
            <a:r>
              <a:rPr lang="pt-BR" err="1"/>
              <a:t>feugiat</a:t>
            </a:r>
            <a:r>
              <a:rPr lang="pt-BR"/>
              <a:t>. </a:t>
            </a:r>
          </a:p>
          <a:p>
            <a:pPr lvl="0"/>
            <a:r>
              <a:rPr lang="pt-BR" err="1"/>
              <a:t>Praesent</a:t>
            </a:r>
            <a:r>
              <a:rPr lang="pt-BR"/>
              <a:t> </a:t>
            </a:r>
            <a:r>
              <a:rPr lang="pt-BR" err="1"/>
              <a:t>elit</a:t>
            </a:r>
            <a:r>
              <a:rPr lang="pt-BR"/>
              <a:t> est, </a:t>
            </a:r>
            <a:r>
              <a:rPr lang="pt-BR" err="1"/>
              <a:t>accumsan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ac, </a:t>
            </a:r>
            <a:r>
              <a:rPr lang="pt-BR" err="1"/>
              <a:t>lacinia</a:t>
            </a:r>
            <a:r>
              <a:rPr lang="pt-BR"/>
              <a:t> id mi. </a:t>
            </a:r>
            <a:r>
              <a:rPr lang="pt-BR" err="1"/>
              <a:t>Duis</a:t>
            </a:r>
            <a:r>
              <a:rPr lang="pt-BR"/>
              <a:t> </a:t>
            </a:r>
            <a:r>
              <a:rPr lang="pt-BR" err="1"/>
              <a:t>molestie</a:t>
            </a:r>
            <a:r>
              <a:rPr lang="pt-BR"/>
              <a:t> </a:t>
            </a:r>
            <a:r>
              <a:rPr lang="pt-BR" err="1"/>
              <a:t>semper</a:t>
            </a:r>
            <a:r>
              <a:rPr lang="pt-BR"/>
              <a:t> nunc </a:t>
            </a:r>
            <a:r>
              <a:rPr lang="pt-BR" err="1"/>
              <a:t>venenatis</a:t>
            </a:r>
            <a:r>
              <a:rPr lang="pt-BR"/>
              <a:t> </a:t>
            </a:r>
            <a:r>
              <a:rPr lang="pt-BR" err="1"/>
              <a:t>posuere</a:t>
            </a:r>
            <a:r>
              <a:rPr lang="pt-BR"/>
              <a:t>. </a:t>
            </a:r>
          </a:p>
          <a:p>
            <a:pPr lvl="0"/>
            <a:r>
              <a:rPr lang="pt-BR"/>
              <a:t>In </a:t>
            </a:r>
            <a:r>
              <a:rPr lang="pt-BR" err="1"/>
              <a:t>maximus</a:t>
            </a:r>
            <a:r>
              <a:rPr lang="pt-BR"/>
              <a:t> </a:t>
            </a:r>
            <a:r>
              <a:rPr lang="pt-BR" err="1"/>
              <a:t>aliquam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, </a:t>
            </a:r>
            <a:r>
              <a:rPr lang="pt-BR" err="1"/>
              <a:t>pharetra</a:t>
            </a:r>
            <a:r>
              <a:rPr lang="pt-BR"/>
              <a:t> </a:t>
            </a:r>
            <a:r>
              <a:rPr lang="pt-BR" err="1"/>
              <a:t>imperdiet</a:t>
            </a:r>
            <a:r>
              <a:rPr lang="pt-BR"/>
              <a:t> massa tempus ut. In eu </a:t>
            </a:r>
            <a:r>
              <a:rPr lang="pt-BR" err="1"/>
              <a:t>odio</a:t>
            </a:r>
            <a:r>
              <a:rPr lang="pt-BR"/>
              <a:t> </a:t>
            </a:r>
            <a:r>
              <a:rPr lang="pt-BR" err="1"/>
              <a:t>at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 </a:t>
            </a:r>
            <a:r>
              <a:rPr lang="pt-BR" err="1"/>
              <a:t>tristique</a:t>
            </a:r>
            <a:r>
              <a:rPr lang="pt-BR"/>
              <a:t> </a:t>
            </a:r>
            <a:r>
              <a:rPr lang="pt-BR" err="1"/>
              <a:t>pretium</a:t>
            </a:r>
            <a:r>
              <a:rPr lang="pt-BR"/>
              <a:t>.</a:t>
            </a:r>
          </a:p>
          <a:p>
            <a:pPr lvl="0"/>
            <a:r>
              <a:rPr lang="pt-BR" err="1"/>
              <a:t>Sed</a:t>
            </a:r>
            <a:r>
              <a:rPr lang="pt-BR"/>
              <a:t> </a:t>
            </a:r>
            <a:r>
              <a:rPr lang="pt-BR" err="1"/>
              <a:t>faucibus</a:t>
            </a:r>
            <a:r>
              <a:rPr lang="pt-BR"/>
              <a:t> </a:t>
            </a:r>
            <a:r>
              <a:rPr lang="pt-BR" err="1"/>
              <a:t>efficitur</a:t>
            </a:r>
            <a:r>
              <a:rPr lang="pt-BR"/>
              <a:t> </a:t>
            </a:r>
            <a:r>
              <a:rPr lang="pt-BR" err="1"/>
              <a:t>tortor</a:t>
            </a:r>
            <a:r>
              <a:rPr lang="pt-BR"/>
              <a:t> </a:t>
            </a:r>
            <a:r>
              <a:rPr lang="pt-BR" err="1"/>
              <a:t>vel</a:t>
            </a:r>
            <a:r>
              <a:rPr lang="pt-BR"/>
              <a:t> </a:t>
            </a:r>
            <a:r>
              <a:rPr lang="pt-BR" err="1"/>
              <a:t>suscipit</a:t>
            </a:r>
            <a:r>
              <a:rPr lang="pt-BR"/>
              <a:t>. </a:t>
            </a:r>
            <a:r>
              <a:rPr lang="pt-BR" err="1"/>
              <a:t>Donec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, </a:t>
            </a:r>
            <a:r>
              <a:rPr lang="pt-BR" err="1"/>
              <a:t>dapibus</a:t>
            </a:r>
            <a:r>
              <a:rPr lang="pt-BR"/>
              <a:t> </a:t>
            </a:r>
            <a:r>
              <a:rPr lang="pt-BR" err="1"/>
              <a:t>sit</a:t>
            </a:r>
            <a:r>
              <a:rPr lang="pt-BR"/>
              <a:t> </a:t>
            </a:r>
            <a:r>
              <a:rPr lang="pt-BR" err="1"/>
              <a:t>amet</a:t>
            </a:r>
            <a:r>
              <a:rPr lang="pt-BR"/>
              <a:t> urna </a:t>
            </a:r>
            <a:r>
              <a:rPr lang="pt-BR" err="1"/>
              <a:t>vel</a:t>
            </a:r>
            <a:r>
              <a:rPr lang="pt-BR"/>
              <a:t>, </a:t>
            </a:r>
            <a:r>
              <a:rPr lang="pt-BR" err="1"/>
              <a:t>convallis</a:t>
            </a:r>
            <a:r>
              <a:rPr lang="pt-BR"/>
              <a:t>. </a:t>
            </a:r>
          </a:p>
          <a:p>
            <a:pPr lvl="0"/>
            <a:r>
              <a:rPr lang="en-GB" err="1"/>
              <a:t>Curabitur</a:t>
            </a:r>
            <a:r>
              <a:rPr lang="en-GB"/>
              <a:t> at </a:t>
            </a:r>
            <a:r>
              <a:rPr lang="en-GB" err="1"/>
              <a:t>nisl</a:t>
            </a:r>
            <a:r>
              <a:rPr lang="en-GB"/>
              <a:t> </a:t>
            </a:r>
            <a:r>
              <a:rPr lang="en-GB" err="1"/>
              <a:t>ultricies</a:t>
            </a:r>
            <a:r>
              <a:rPr lang="en-GB"/>
              <a:t>, </a:t>
            </a:r>
            <a:r>
              <a:rPr lang="en-GB" err="1"/>
              <a:t>facilisis</a:t>
            </a:r>
            <a:r>
              <a:rPr lang="en-GB"/>
              <a:t> </a:t>
            </a:r>
            <a:r>
              <a:rPr lang="en-GB" err="1"/>
              <a:t>tortor</a:t>
            </a:r>
            <a:r>
              <a:rPr lang="en-GB"/>
              <a:t> at, </a:t>
            </a:r>
            <a:r>
              <a:rPr lang="en-GB" err="1"/>
              <a:t>molestie</a:t>
            </a:r>
            <a:r>
              <a:rPr lang="en-GB"/>
              <a:t> lacus. Maecenas </a:t>
            </a:r>
            <a:r>
              <a:rPr lang="en-GB" err="1"/>
              <a:t>malesuada</a:t>
            </a:r>
            <a:r>
              <a:rPr lang="en-GB"/>
              <a:t> </a:t>
            </a:r>
            <a:r>
              <a:rPr lang="en-GB" err="1"/>
              <a:t>imperdiet</a:t>
            </a:r>
            <a:r>
              <a:rPr lang="en-GB"/>
              <a:t> </a:t>
            </a:r>
            <a:r>
              <a:rPr lang="en-GB" err="1"/>
              <a:t>dolor</a:t>
            </a:r>
            <a:r>
              <a:rPr lang="en-GB"/>
              <a:t>, a porta </a:t>
            </a:r>
            <a:r>
              <a:rPr lang="en-GB" err="1"/>
              <a:t>justo</a:t>
            </a:r>
            <a:r>
              <a:rPr lang="en-GB"/>
              <a:t>. </a:t>
            </a:r>
            <a:r>
              <a:rPr lang="en-GB" err="1"/>
              <a:t>Suspendisse</a:t>
            </a:r>
            <a:r>
              <a:rPr lang="en-GB"/>
              <a:t> </a:t>
            </a:r>
            <a:r>
              <a:rPr lang="en-GB" err="1"/>
              <a:t>rhoncus</a:t>
            </a:r>
            <a:r>
              <a:rPr lang="en-GB"/>
              <a:t> </a:t>
            </a:r>
            <a:r>
              <a:rPr lang="en-GB" err="1"/>
              <a:t>enim</a:t>
            </a:r>
            <a:r>
              <a:rPr lang="en-GB"/>
              <a:t> at ipsum </a:t>
            </a:r>
            <a:r>
              <a:rPr lang="en-GB" err="1"/>
              <a:t>viverra</a:t>
            </a:r>
            <a:r>
              <a:rPr lang="en-GB"/>
              <a:t> </a:t>
            </a:r>
            <a:r>
              <a:rPr lang="en-GB" err="1"/>
              <a:t>interdum</a:t>
            </a:r>
            <a:r>
              <a:rPr lang="en-GB"/>
              <a:t>. 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6" hasCustomPrompt="1"/>
          </p:nvPr>
        </p:nvSpPr>
        <p:spPr>
          <a:xfrm>
            <a:off x="1164547" y="1707535"/>
            <a:ext cx="4680000" cy="511175"/>
          </a:xfrm>
          <a:prstGeom prst="rect">
            <a:avLst/>
          </a:prstGeom>
          <a:solidFill>
            <a:schemeClr val="accent3"/>
          </a:solidFill>
        </p:spPr>
        <p:txBody>
          <a:bodyPr lIns="180000"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[ SECOND TITLE]</a:t>
            </a:r>
            <a:endParaRPr lang="en-GB"/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6355861" y="1707534"/>
            <a:ext cx="4680000" cy="511175"/>
          </a:xfrm>
          <a:prstGeom prst="rect">
            <a:avLst/>
          </a:prstGeom>
          <a:solidFill>
            <a:schemeClr val="accent4"/>
          </a:solidFill>
        </p:spPr>
        <p:txBody>
          <a:bodyPr lIns="180000"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[SECOND TITLE]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1164546" y="908050"/>
            <a:ext cx="9871315" cy="670859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lang="en-GB" sz="1800" b="1" kern="1200" baseline="0" dirty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[ INSERT THE TITLE HERE ]</a:t>
            </a:r>
            <a:endParaRPr lang="en-GB"/>
          </a:p>
        </p:txBody>
      </p:sp>
      <p:sp>
        <p:nvSpPr>
          <p:cNvPr id="25" name="Isosceles Triangle 24"/>
          <p:cNvSpPr/>
          <p:nvPr/>
        </p:nvSpPr>
        <p:spPr>
          <a:xfrm rot="5400000">
            <a:off x="5844086" y="1907251"/>
            <a:ext cx="503828" cy="152118"/>
          </a:xfrm>
          <a:prstGeom prst="triangle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6" name="Straight Connector 25"/>
          <p:cNvCxnSpPr/>
          <p:nvPr/>
        </p:nvCxnSpPr>
        <p:spPr>
          <a:xfrm>
            <a:off x="1164547" y="6226241"/>
            <a:ext cx="4680000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6355861" y="6226241"/>
            <a:ext cx="4680000" cy="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3"/>
          <p:cNvSpPr/>
          <p:nvPr userDrawn="1"/>
        </p:nvSpPr>
        <p:spPr>
          <a:xfrm rot="5400000">
            <a:off x="5844086" y="1907251"/>
            <a:ext cx="503828" cy="152118"/>
          </a:xfrm>
          <a:prstGeom prst="triangle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164547" y="6226241"/>
            <a:ext cx="4680000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>
            <a:off x="6355861" y="6226241"/>
            <a:ext cx="4680000" cy="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3924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(Colour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78360" y="135266"/>
            <a:ext cx="11311642" cy="4166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[Add slide title here]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340" y="2294741"/>
            <a:ext cx="3052370" cy="4071674"/>
          </a:xfrm>
          <a:prstGeom prst="rect">
            <a:avLst/>
          </a:prstGeom>
          <a:solidFill>
            <a:srgbClr val="CCE9E5"/>
          </a:solidFill>
        </p:spPr>
        <p:txBody>
          <a:bodyPr lIns="180000" tIns="180000" rIns="180000" bIns="180000">
            <a:normAutofit/>
          </a:bodyPr>
          <a:lstStyle>
            <a:lvl1pPr marL="342900" indent="-342900">
              <a:buClr>
                <a:srgbClr val="004A40"/>
              </a:buClr>
              <a:buSzPct val="80000"/>
              <a:buFont typeface="Bahnschrift SemiBold SemiConden" panose="020B0502040204020203" pitchFamily="34" charset="0"/>
              <a:buChar char="&gt;"/>
              <a:defRPr sz="1600" b="0">
                <a:solidFill>
                  <a:srgbClr val="004A40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pt-BR" err="1"/>
              <a:t>Sed</a:t>
            </a:r>
            <a:r>
              <a:rPr lang="pt-BR"/>
              <a:t> ac </a:t>
            </a:r>
            <a:r>
              <a:rPr lang="pt-BR" err="1"/>
              <a:t>elementum</a:t>
            </a:r>
            <a:r>
              <a:rPr lang="pt-BR"/>
              <a:t> ante, id </a:t>
            </a:r>
            <a:r>
              <a:rPr lang="pt-BR" err="1"/>
              <a:t>varius</a:t>
            </a:r>
            <a:r>
              <a:rPr lang="pt-BR"/>
              <a:t> </a:t>
            </a:r>
            <a:r>
              <a:rPr lang="pt-BR" err="1"/>
              <a:t>orci</a:t>
            </a:r>
            <a:r>
              <a:rPr lang="pt-BR"/>
              <a:t>. </a:t>
            </a:r>
            <a:r>
              <a:rPr lang="pt-BR" err="1"/>
              <a:t>Maecenas</a:t>
            </a:r>
            <a:r>
              <a:rPr lang="pt-BR"/>
              <a:t> </a:t>
            </a:r>
            <a:r>
              <a:rPr lang="pt-BR" err="1"/>
              <a:t>interdum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</a:t>
            </a:r>
            <a:r>
              <a:rPr lang="pt-BR" err="1"/>
              <a:t>feugiat</a:t>
            </a:r>
            <a:r>
              <a:rPr lang="pt-BR"/>
              <a:t>. </a:t>
            </a:r>
          </a:p>
          <a:p>
            <a:pPr lvl="0"/>
            <a:r>
              <a:rPr lang="pt-BR" err="1"/>
              <a:t>Praesent</a:t>
            </a:r>
            <a:r>
              <a:rPr lang="pt-BR"/>
              <a:t> </a:t>
            </a:r>
            <a:r>
              <a:rPr lang="pt-BR" err="1"/>
              <a:t>elit</a:t>
            </a:r>
            <a:r>
              <a:rPr lang="pt-BR"/>
              <a:t> est, </a:t>
            </a:r>
            <a:r>
              <a:rPr lang="pt-BR" err="1"/>
              <a:t>accumsan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ac, </a:t>
            </a:r>
            <a:r>
              <a:rPr lang="pt-BR" err="1"/>
              <a:t>lacinia</a:t>
            </a:r>
            <a:r>
              <a:rPr lang="pt-BR"/>
              <a:t> id mi. </a:t>
            </a:r>
            <a:r>
              <a:rPr lang="pt-BR" err="1"/>
              <a:t>Duis</a:t>
            </a:r>
            <a:r>
              <a:rPr lang="pt-BR"/>
              <a:t> </a:t>
            </a:r>
            <a:r>
              <a:rPr lang="pt-BR" err="1"/>
              <a:t>molestie</a:t>
            </a:r>
            <a:r>
              <a:rPr lang="pt-BR"/>
              <a:t> </a:t>
            </a:r>
            <a:r>
              <a:rPr lang="pt-BR" err="1"/>
              <a:t>semper</a:t>
            </a:r>
            <a:r>
              <a:rPr lang="pt-BR"/>
              <a:t> nunc </a:t>
            </a:r>
            <a:r>
              <a:rPr lang="pt-BR" err="1"/>
              <a:t>venenatis</a:t>
            </a:r>
            <a:r>
              <a:rPr lang="pt-BR"/>
              <a:t> </a:t>
            </a:r>
            <a:r>
              <a:rPr lang="pt-BR" err="1"/>
              <a:t>posuere</a:t>
            </a:r>
            <a:r>
              <a:rPr lang="pt-BR"/>
              <a:t>. </a:t>
            </a:r>
          </a:p>
          <a:p>
            <a:pPr lvl="0"/>
            <a:r>
              <a:rPr lang="pt-BR"/>
              <a:t>In </a:t>
            </a:r>
            <a:r>
              <a:rPr lang="pt-BR" err="1"/>
              <a:t>maximus</a:t>
            </a:r>
            <a:r>
              <a:rPr lang="pt-BR"/>
              <a:t> </a:t>
            </a:r>
            <a:r>
              <a:rPr lang="pt-BR" err="1"/>
              <a:t>aliquam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, </a:t>
            </a:r>
            <a:r>
              <a:rPr lang="pt-BR" err="1"/>
              <a:t>pharetra</a:t>
            </a:r>
            <a:r>
              <a:rPr lang="pt-BR"/>
              <a:t> </a:t>
            </a:r>
            <a:r>
              <a:rPr lang="pt-BR" err="1"/>
              <a:t>imperdiet</a:t>
            </a:r>
            <a:r>
              <a:rPr lang="pt-BR"/>
              <a:t> massa tempus ut. In eu </a:t>
            </a:r>
            <a:r>
              <a:rPr lang="pt-BR" err="1"/>
              <a:t>odio</a:t>
            </a:r>
            <a:r>
              <a:rPr lang="pt-BR"/>
              <a:t> </a:t>
            </a:r>
            <a:r>
              <a:rPr lang="pt-BR" err="1"/>
              <a:t>at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 </a:t>
            </a:r>
            <a:r>
              <a:rPr lang="pt-BR" err="1"/>
              <a:t>tristique</a:t>
            </a:r>
            <a:r>
              <a:rPr lang="pt-BR"/>
              <a:t> </a:t>
            </a:r>
            <a:r>
              <a:rPr lang="pt-BR" err="1"/>
              <a:t>pretium</a:t>
            </a:r>
            <a:r>
              <a:rPr lang="pt-BR"/>
              <a:t>. </a:t>
            </a:r>
          </a:p>
          <a:p>
            <a:pPr lvl="0"/>
            <a:r>
              <a:rPr lang="pt-BR" err="1"/>
              <a:t>Sed</a:t>
            </a:r>
            <a:r>
              <a:rPr lang="pt-BR"/>
              <a:t> </a:t>
            </a:r>
            <a:r>
              <a:rPr lang="pt-BR" err="1"/>
              <a:t>faucibus</a:t>
            </a:r>
            <a:r>
              <a:rPr lang="pt-BR"/>
              <a:t> </a:t>
            </a:r>
            <a:r>
              <a:rPr lang="pt-BR" err="1"/>
              <a:t>efficitur</a:t>
            </a:r>
            <a:r>
              <a:rPr lang="pt-BR"/>
              <a:t> </a:t>
            </a:r>
            <a:r>
              <a:rPr lang="pt-BR" err="1"/>
              <a:t>tortor</a:t>
            </a:r>
            <a:r>
              <a:rPr lang="pt-BR"/>
              <a:t> </a:t>
            </a:r>
            <a:r>
              <a:rPr lang="pt-BR" err="1"/>
              <a:t>vel</a:t>
            </a:r>
            <a:r>
              <a:rPr lang="pt-BR"/>
              <a:t> </a:t>
            </a:r>
            <a:r>
              <a:rPr lang="pt-BR" err="1"/>
              <a:t>suscipit</a:t>
            </a:r>
            <a:r>
              <a:rPr lang="pt-BR"/>
              <a:t>. </a:t>
            </a:r>
            <a:r>
              <a:rPr lang="pt-BR" err="1"/>
              <a:t>Donec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, </a:t>
            </a:r>
            <a:r>
              <a:rPr lang="pt-BR" err="1"/>
              <a:t>dapibus</a:t>
            </a:r>
            <a:r>
              <a:rPr lang="pt-BR"/>
              <a:t> </a:t>
            </a:r>
            <a:r>
              <a:rPr lang="pt-BR" err="1"/>
              <a:t>sit</a:t>
            </a:r>
            <a:r>
              <a:rPr lang="pt-BR"/>
              <a:t> </a:t>
            </a:r>
            <a:r>
              <a:rPr lang="pt-BR" err="1"/>
              <a:t>amet</a:t>
            </a:r>
            <a:r>
              <a:rPr lang="pt-BR"/>
              <a:t>.</a:t>
            </a:r>
            <a:endParaRPr lang="en-GB"/>
          </a:p>
        </p:txBody>
      </p:sp>
      <p:sp>
        <p:nvSpPr>
          <p:cNvPr id="16" name="Content Placeholder 2"/>
          <p:cNvSpPr>
            <a:spLocks noGrp="1"/>
          </p:cNvSpPr>
          <p:nvPr>
            <p:ph idx="15" hasCustomPrompt="1"/>
          </p:nvPr>
        </p:nvSpPr>
        <p:spPr>
          <a:xfrm>
            <a:off x="4569815" y="2294741"/>
            <a:ext cx="3052370" cy="4087009"/>
          </a:xfrm>
          <a:prstGeom prst="rect">
            <a:avLst/>
          </a:prstGeom>
          <a:solidFill>
            <a:srgbClr val="CEE5F3"/>
          </a:solidFill>
        </p:spPr>
        <p:txBody>
          <a:bodyPr lIns="180000" tIns="180000" rIns="180000" bIns="180000">
            <a:normAutofit/>
          </a:bodyPr>
          <a:lstStyle>
            <a:lvl1pPr marL="342900" indent="-342900">
              <a:buClr>
                <a:srgbClr val="083F61"/>
              </a:buClr>
              <a:buSzPct val="80000"/>
              <a:buFont typeface="Bahnschrift SemiBold SemiConden" panose="020B0502040204020203" pitchFamily="34" charset="0"/>
              <a:buChar char="&gt;"/>
              <a:defRPr sz="1600" b="0">
                <a:solidFill>
                  <a:srgbClr val="083F6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pt-BR" err="1"/>
              <a:t>Sed</a:t>
            </a:r>
            <a:r>
              <a:rPr lang="pt-BR"/>
              <a:t> ac </a:t>
            </a:r>
            <a:r>
              <a:rPr lang="pt-BR" err="1"/>
              <a:t>elementum</a:t>
            </a:r>
            <a:r>
              <a:rPr lang="pt-BR"/>
              <a:t> ante, id </a:t>
            </a:r>
            <a:r>
              <a:rPr lang="pt-BR" err="1"/>
              <a:t>varius</a:t>
            </a:r>
            <a:r>
              <a:rPr lang="pt-BR"/>
              <a:t> </a:t>
            </a:r>
            <a:r>
              <a:rPr lang="pt-BR" err="1"/>
              <a:t>orci</a:t>
            </a:r>
            <a:r>
              <a:rPr lang="pt-BR"/>
              <a:t>. </a:t>
            </a:r>
            <a:r>
              <a:rPr lang="pt-BR" err="1"/>
              <a:t>Maecenas</a:t>
            </a:r>
            <a:r>
              <a:rPr lang="pt-BR"/>
              <a:t> </a:t>
            </a:r>
            <a:r>
              <a:rPr lang="pt-BR" err="1"/>
              <a:t>interdum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</a:t>
            </a:r>
            <a:r>
              <a:rPr lang="pt-BR" err="1"/>
              <a:t>feugiat</a:t>
            </a:r>
            <a:r>
              <a:rPr lang="pt-BR"/>
              <a:t>. </a:t>
            </a:r>
          </a:p>
          <a:p>
            <a:pPr lvl="0"/>
            <a:r>
              <a:rPr lang="pt-BR" err="1"/>
              <a:t>Praesent</a:t>
            </a:r>
            <a:r>
              <a:rPr lang="pt-BR"/>
              <a:t> </a:t>
            </a:r>
            <a:r>
              <a:rPr lang="pt-BR" err="1"/>
              <a:t>elit</a:t>
            </a:r>
            <a:r>
              <a:rPr lang="pt-BR"/>
              <a:t> est, </a:t>
            </a:r>
            <a:r>
              <a:rPr lang="pt-BR" err="1"/>
              <a:t>accumsan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ac, </a:t>
            </a:r>
            <a:r>
              <a:rPr lang="pt-BR" err="1"/>
              <a:t>lacinia</a:t>
            </a:r>
            <a:r>
              <a:rPr lang="pt-BR"/>
              <a:t> id mi. </a:t>
            </a:r>
            <a:r>
              <a:rPr lang="pt-BR" err="1"/>
              <a:t>Duis</a:t>
            </a:r>
            <a:r>
              <a:rPr lang="pt-BR"/>
              <a:t> </a:t>
            </a:r>
            <a:r>
              <a:rPr lang="pt-BR" err="1"/>
              <a:t>molestie</a:t>
            </a:r>
            <a:r>
              <a:rPr lang="pt-BR"/>
              <a:t> </a:t>
            </a:r>
            <a:r>
              <a:rPr lang="pt-BR" err="1"/>
              <a:t>semper</a:t>
            </a:r>
            <a:r>
              <a:rPr lang="pt-BR"/>
              <a:t> nunc </a:t>
            </a:r>
            <a:r>
              <a:rPr lang="pt-BR" err="1"/>
              <a:t>venenatis</a:t>
            </a:r>
            <a:r>
              <a:rPr lang="pt-BR"/>
              <a:t> </a:t>
            </a:r>
            <a:r>
              <a:rPr lang="pt-BR" err="1"/>
              <a:t>posuere</a:t>
            </a:r>
            <a:r>
              <a:rPr lang="pt-BR"/>
              <a:t>. </a:t>
            </a:r>
          </a:p>
          <a:p>
            <a:pPr lvl="0"/>
            <a:r>
              <a:rPr lang="pt-BR"/>
              <a:t>In </a:t>
            </a:r>
            <a:r>
              <a:rPr lang="pt-BR" err="1"/>
              <a:t>maximus</a:t>
            </a:r>
            <a:r>
              <a:rPr lang="pt-BR"/>
              <a:t> </a:t>
            </a:r>
            <a:r>
              <a:rPr lang="pt-BR" err="1"/>
              <a:t>aliquam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, </a:t>
            </a:r>
            <a:r>
              <a:rPr lang="pt-BR" err="1"/>
              <a:t>pharetra</a:t>
            </a:r>
            <a:r>
              <a:rPr lang="pt-BR"/>
              <a:t> </a:t>
            </a:r>
            <a:r>
              <a:rPr lang="pt-BR" err="1"/>
              <a:t>imperdiet</a:t>
            </a:r>
            <a:r>
              <a:rPr lang="pt-BR"/>
              <a:t> massa tempus ut. In eu </a:t>
            </a:r>
            <a:r>
              <a:rPr lang="pt-BR" err="1"/>
              <a:t>odio</a:t>
            </a:r>
            <a:r>
              <a:rPr lang="pt-BR"/>
              <a:t> </a:t>
            </a:r>
            <a:r>
              <a:rPr lang="pt-BR" err="1"/>
              <a:t>at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 </a:t>
            </a:r>
            <a:r>
              <a:rPr lang="pt-BR" err="1"/>
              <a:t>tristique</a:t>
            </a:r>
            <a:r>
              <a:rPr lang="pt-BR"/>
              <a:t> </a:t>
            </a:r>
            <a:r>
              <a:rPr lang="pt-BR" err="1"/>
              <a:t>pretium</a:t>
            </a:r>
            <a:r>
              <a:rPr lang="pt-BR"/>
              <a:t>.</a:t>
            </a:r>
          </a:p>
          <a:p>
            <a:pPr lvl="0"/>
            <a:r>
              <a:rPr lang="pt-BR" err="1"/>
              <a:t>Sed</a:t>
            </a:r>
            <a:r>
              <a:rPr lang="pt-BR"/>
              <a:t> </a:t>
            </a:r>
            <a:r>
              <a:rPr lang="pt-BR" err="1"/>
              <a:t>faucibus</a:t>
            </a:r>
            <a:r>
              <a:rPr lang="pt-BR"/>
              <a:t> </a:t>
            </a:r>
            <a:r>
              <a:rPr lang="pt-BR" err="1"/>
              <a:t>efficitur</a:t>
            </a:r>
            <a:r>
              <a:rPr lang="pt-BR"/>
              <a:t> </a:t>
            </a:r>
            <a:r>
              <a:rPr lang="pt-BR" err="1"/>
              <a:t>tortor</a:t>
            </a:r>
            <a:r>
              <a:rPr lang="pt-BR"/>
              <a:t> </a:t>
            </a:r>
            <a:r>
              <a:rPr lang="pt-BR" err="1"/>
              <a:t>vel</a:t>
            </a:r>
            <a:r>
              <a:rPr lang="pt-BR"/>
              <a:t> </a:t>
            </a:r>
            <a:r>
              <a:rPr lang="pt-BR" err="1"/>
              <a:t>suscipit</a:t>
            </a:r>
            <a:r>
              <a:rPr lang="pt-BR"/>
              <a:t>. </a:t>
            </a:r>
            <a:endParaRPr lang="en-GB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6" hasCustomPrompt="1"/>
          </p:nvPr>
        </p:nvSpPr>
        <p:spPr>
          <a:xfrm>
            <a:off x="1166340" y="1654941"/>
            <a:ext cx="3052370" cy="511175"/>
          </a:xfrm>
          <a:prstGeom prst="rect">
            <a:avLst/>
          </a:prstGeom>
          <a:solidFill>
            <a:schemeClr val="accent3"/>
          </a:solidFill>
        </p:spPr>
        <p:txBody>
          <a:bodyPr lIns="180000"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[ SECOND TITLE]</a:t>
            </a:r>
            <a:endParaRPr lang="en-GB"/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574752" y="1654941"/>
            <a:ext cx="3052370" cy="511175"/>
          </a:xfrm>
          <a:prstGeom prst="rect">
            <a:avLst/>
          </a:prstGeom>
          <a:solidFill>
            <a:schemeClr val="accent4"/>
          </a:solidFill>
        </p:spPr>
        <p:txBody>
          <a:bodyPr lIns="180000"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[SECOND TITLE]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1164546" y="908050"/>
            <a:ext cx="9871315" cy="670859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lang="en-GB" sz="1800" b="1" kern="1200" baseline="0" dirty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[ INSERT THE TITLE HERE ]</a:t>
            </a:r>
            <a:endParaRPr lang="en-GB"/>
          </a:p>
        </p:txBody>
      </p:sp>
      <p:sp>
        <p:nvSpPr>
          <p:cNvPr id="25" name="Isosceles Triangle 24"/>
          <p:cNvSpPr/>
          <p:nvPr/>
        </p:nvSpPr>
        <p:spPr>
          <a:xfrm rot="5400000">
            <a:off x="7550768" y="1830796"/>
            <a:ext cx="503828" cy="152118"/>
          </a:xfrm>
          <a:prstGeom prst="triangle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Isosceles Triangle 13"/>
          <p:cNvSpPr/>
          <p:nvPr userDrawn="1"/>
        </p:nvSpPr>
        <p:spPr>
          <a:xfrm rot="5400000">
            <a:off x="4147278" y="1830796"/>
            <a:ext cx="503828" cy="152118"/>
          </a:xfrm>
          <a:prstGeom prst="triangle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18" name="Content Placeholder 2"/>
          <p:cNvSpPr>
            <a:spLocks noGrp="1"/>
          </p:cNvSpPr>
          <p:nvPr>
            <p:ph idx="21" hasCustomPrompt="1"/>
          </p:nvPr>
        </p:nvSpPr>
        <p:spPr>
          <a:xfrm>
            <a:off x="7983491" y="2294741"/>
            <a:ext cx="3052370" cy="4087009"/>
          </a:xfrm>
          <a:prstGeom prst="rect">
            <a:avLst/>
          </a:prstGeom>
          <a:solidFill>
            <a:srgbClr val="E0F5FA"/>
          </a:solidFill>
        </p:spPr>
        <p:txBody>
          <a:bodyPr lIns="180000" tIns="180000" rIns="180000" bIns="180000">
            <a:normAutofit/>
          </a:bodyPr>
          <a:lstStyle>
            <a:lvl1pPr marL="342900" indent="-342900">
              <a:buClr>
                <a:schemeClr val="accent5">
                  <a:lumMod val="75000"/>
                </a:schemeClr>
              </a:buClr>
              <a:buSzPct val="80000"/>
              <a:buFont typeface="Bahnschrift SemiBold SemiConden" panose="020B0502040204020203" pitchFamily="34" charset="0"/>
              <a:buChar char="&gt;"/>
              <a:defRPr sz="1600" b="0">
                <a:solidFill>
                  <a:schemeClr val="accent5">
                    <a:lumMod val="75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pt-BR" err="1"/>
              <a:t>Sed</a:t>
            </a:r>
            <a:r>
              <a:rPr lang="pt-BR"/>
              <a:t> ac </a:t>
            </a:r>
            <a:r>
              <a:rPr lang="pt-BR" err="1"/>
              <a:t>elementum</a:t>
            </a:r>
            <a:r>
              <a:rPr lang="pt-BR"/>
              <a:t> ante, id </a:t>
            </a:r>
            <a:r>
              <a:rPr lang="pt-BR" err="1"/>
              <a:t>varius</a:t>
            </a:r>
            <a:r>
              <a:rPr lang="pt-BR"/>
              <a:t> </a:t>
            </a:r>
            <a:r>
              <a:rPr lang="pt-BR" err="1"/>
              <a:t>orci</a:t>
            </a:r>
            <a:r>
              <a:rPr lang="pt-BR"/>
              <a:t>. </a:t>
            </a:r>
            <a:r>
              <a:rPr lang="pt-BR" err="1"/>
              <a:t>Maecenas</a:t>
            </a:r>
            <a:r>
              <a:rPr lang="pt-BR"/>
              <a:t> </a:t>
            </a:r>
            <a:r>
              <a:rPr lang="pt-BR" err="1"/>
              <a:t>interdum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</a:t>
            </a:r>
            <a:r>
              <a:rPr lang="pt-BR" err="1"/>
              <a:t>feugiat</a:t>
            </a:r>
            <a:r>
              <a:rPr lang="pt-BR"/>
              <a:t>. </a:t>
            </a:r>
          </a:p>
          <a:p>
            <a:pPr lvl="0"/>
            <a:r>
              <a:rPr lang="pt-BR" err="1"/>
              <a:t>Praesent</a:t>
            </a:r>
            <a:r>
              <a:rPr lang="pt-BR"/>
              <a:t> </a:t>
            </a:r>
            <a:r>
              <a:rPr lang="pt-BR" err="1"/>
              <a:t>elit</a:t>
            </a:r>
            <a:r>
              <a:rPr lang="pt-BR"/>
              <a:t> est, </a:t>
            </a:r>
            <a:r>
              <a:rPr lang="pt-BR" err="1"/>
              <a:t>accumsan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ac, </a:t>
            </a:r>
            <a:r>
              <a:rPr lang="pt-BR" err="1"/>
              <a:t>lacinia</a:t>
            </a:r>
            <a:r>
              <a:rPr lang="pt-BR"/>
              <a:t> id mi. </a:t>
            </a:r>
            <a:r>
              <a:rPr lang="pt-BR" err="1"/>
              <a:t>Duis</a:t>
            </a:r>
            <a:r>
              <a:rPr lang="pt-BR"/>
              <a:t> </a:t>
            </a:r>
            <a:r>
              <a:rPr lang="pt-BR" err="1"/>
              <a:t>molestie</a:t>
            </a:r>
            <a:r>
              <a:rPr lang="pt-BR"/>
              <a:t> </a:t>
            </a:r>
            <a:r>
              <a:rPr lang="pt-BR" err="1"/>
              <a:t>semper</a:t>
            </a:r>
            <a:r>
              <a:rPr lang="pt-BR"/>
              <a:t> nunc </a:t>
            </a:r>
            <a:r>
              <a:rPr lang="pt-BR" err="1"/>
              <a:t>venenatis</a:t>
            </a:r>
            <a:r>
              <a:rPr lang="pt-BR"/>
              <a:t> </a:t>
            </a:r>
            <a:r>
              <a:rPr lang="pt-BR" err="1"/>
              <a:t>posuere</a:t>
            </a:r>
            <a:r>
              <a:rPr lang="pt-BR"/>
              <a:t>. </a:t>
            </a:r>
          </a:p>
          <a:p>
            <a:pPr lvl="0"/>
            <a:r>
              <a:rPr lang="pt-BR"/>
              <a:t>In </a:t>
            </a:r>
            <a:r>
              <a:rPr lang="pt-BR" err="1"/>
              <a:t>maximus</a:t>
            </a:r>
            <a:r>
              <a:rPr lang="pt-BR"/>
              <a:t> </a:t>
            </a:r>
            <a:r>
              <a:rPr lang="pt-BR" err="1"/>
              <a:t>aliquam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, </a:t>
            </a:r>
            <a:r>
              <a:rPr lang="pt-BR" err="1"/>
              <a:t>pharetra</a:t>
            </a:r>
            <a:r>
              <a:rPr lang="pt-BR"/>
              <a:t> </a:t>
            </a:r>
            <a:r>
              <a:rPr lang="pt-BR" err="1"/>
              <a:t>imperdiet</a:t>
            </a:r>
            <a:r>
              <a:rPr lang="pt-BR"/>
              <a:t> massa tempus ut. In eu </a:t>
            </a:r>
            <a:r>
              <a:rPr lang="pt-BR" err="1"/>
              <a:t>odio</a:t>
            </a:r>
            <a:r>
              <a:rPr lang="pt-BR"/>
              <a:t> </a:t>
            </a:r>
            <a:r>
              <a:rPr lang="pt-BR" err="1"/>
              <a:t>at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 </a:t>
            </a:r>
            <a:r>
              <a:rPr lang="pt-BR" err="1"/>
              <a:t>tristique</a:t>
            </a:r>
            <a:r>
              <a:rPr lang="pt-BR"/>
              <a:t> </a:t>
            </a:r>
            <a:r>
              <a:rPr lang="pt-BR" err="1"/>
              <a:t>pretium</a:t>
            </a:r>
            <a:r>
              <a:rPr lang="pt-BR"/>
              <a:t>.</a:t>
            </a:r>
            <a:endParaRPr lang="en-GB"/>
          </a:p>
        </p:txBody>
      </p:sp>
      <p:sp>
        <p:nvSpPr>
          <p:cNvPr id="21" name="Text Placeholder 18"/>
          <p:cNvSpPr>
            <a:spLocks noGrp="1"/>
          </p:cNvSpPr>
          <p:nvPr>
            <p:ph type="body" sz="quarter" idx="22" hasCustomPrompt="1"/>
          </p:nvPr>
        </p:nvSpPr>
        <p:spPr>
          <a:xfrm>
            <a:off x="7983164" y="1654941"/>
            <a:ext cx="3052370" cy="511175"/>
          </a:xfrm>
          <a:prstGeom prst="rect">
            <a:avLst/>
          </a:prstGeom>
          <a:solidFill>
            <a:schemeClr val="accent5"/>
          </a:solidFill>
        </p:spPr>
        <p:txBody>
          <a:bodyPr lIns="180000"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[SECOND TITLE]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17350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EBB71-1AEC-4D92-8A51-969FF0A7CB1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78360" y="135266"/>
            <a:ext cx="11311642" cy="4166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[Add slide title here]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" hasCustomPrompt="1"/>
          </p:nvPr>
        </p:nvSpPr>
        <p:spPr>
          <a:xfrm>
            <a:off x="142705" y="2435418"/>
            <a:ext cx="2268000" cy="3656975"/>
          </a:xfrm>
          <a:prstGeom prst="rect">
            <a:avLst/>
          </a:prstGeom>
          <a:solidFill>
            <a:srgbClr val="EBF5E3"/>
          </a:solidFill>
        </p:spPr>
        <p:txBody>
          <a:bodyPr lIns="180000" tIns="180000" rIns="180000" bIns="180000">
            <a:normAutofit/>
          </a:bodyPr>
          <a:lstStyle>
            <a:lvl1pPr marL="0" indent="0" algn="ctr">
              <a:buClr>
                <a:srgbClr val="004A40"/>
              </a:buClr>
              <a:buSzPct val="80000"/>
              <a:buFont typeface="Bahnschrift SemiBold SemiConden" panose="020B0502040204020203" pitchFamily="34" charset="0"/>
              <a:buNone/>
              <a:defRPr sz="1600" b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pt-BR" err="1"/>
              <a:t>Sed</a:t>
            </a:r>
            <a:r>
              <a:rPr lang="pt-BR"/>
              <a:t> ac </a:t>
            </a:r>
            <a:r>
              <a:rPr lang="pt-BR" err="1"/>
              <a:t>elementum</a:t>
            </a:r>
            <a:r>
              <a:rPr lang="pt-BR"/>
              <a:t> ante, id </a:t>
            </a:r>
            <a:r>
              <a:rPr lang="pt-BR" err="1"/>
              <a:t>varius</a:t>
            </a:r>
            <a:r>
              <a:rPr lang="pt-BR"/>
              <a:t> </a:t>
            </a:r>
            <a:r>
              <a:rPr lang="pt-BR" err="1"/>
              <a:t>orci</a:t>
            </a:r>
            <a:r>
              <a:rPr lang="pt-BR"/>
              <a:t>. </a:t>
            </a:r>
            <a:r>
              <a:rPr lang="pt-BR" err="1"/>
              <a:t>Maecenas</a:t>
            </a:r>
            <a:r>
              <a:rPr lang="pt-BR"/>
              <a:t> </a:t>
            </a:r>
            <a:r>
              <a:rPr lang="pt-BR" err="1"/>
              <a:t>interdum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</a:t>
            </a:r>
            <a:r>
              <a:rPr lang="pt-BR" err="1"/>
              <a:t>feugiat</a:t>
            </a:r>
            <a:r>
              <a:rPr lang="pt-BR"/>
              <a:t>.</a:t>
            </a:r>
          </a:p>
          <a:p>
            <a:pPr lvl="0"/>
            <a:r>
              <a:rPr lang="pt-BR"/>
              <a:t> </a:t>
            </a:r>
          </a:p>
          <a:p>
            <a:pPr lvl="0"/>
            <a:r>
              <a:rPr lang="pt-BR" err="1"/>
              <a:t>Praesent</a:t>
            </a:r>
            <a:r>
              <a:rPr lang="pt-BR"/>
              <a:t> </a:t>
            </a:r>
            <a:r>
              <a:rPr lang="pt-BR" err="1"/>
              <a:t>elit</a:t>
            </a:r>
            <a:r>
              <a:rPr lang="pt-BR"/>
              <a:t> est, </a:t>
            </a:r>
            <a:r>
              <a:rPr lang="pt-BR" err="1"/>
              <a:t>accumsan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ac, </a:t>
            </a:r>
            <a:r>
              <a:rPr lang="pt-BR" err="1"/>
              <a:t>lacinia</a:t>
            </a:r>
            <a:r>
              <a:rPr lang="pt-BR"/>
              <a:t> id mi. </a:t>
            </a:r>
            <a:r>
              <a:rPr lang="pt-BR" err="1"/>
              <a:t>Duis</a:t>
            </a:r>
            <a:r>
              <a:rPr lang="pt-BR"/>
              <a:t> </a:t>
            </a:r>
            <a:r>
              <a:rPr lang="pt-BR" err="1"/>
              <a:t>molestie</a:t>
            </a:r>
            <a:r>
              <a:rPr lang="pt-BR"/>
              <a:t> </a:t>
            </a:r>
            <a:r>
              <a:rPr lang="pt-BR" err="1"/>
              <a:t>semper</a:t>
            </a:r>
            <a:r>
              <a:rPr lang="pt-BR"/>
              <a:t> nunc </a:t>
            </a:r>
            <a:r>
              <a:rPr lang="pt-BR" err="1"/>
              <a:t>venenatis</a:t>
            </a:r>
            <a:r>
              <a:rPr lang="pt-BR"/>
              <a:t> </a:t>
            </a:r>
            <a:r>
              <a:rPr lang="pt-BR" err="1"/>
              <a:t>posuere</a:t>
            </a:r>
            <a:r>
              <a:rPr lang="pt-BR"/>
              <a:t>. 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5" hasCustomPrompt="1"/>
          </p:nvPr>
        </p:nvSpPr>
        <p:spPr>
          <a:xfrm>
            <a:off x="2584455" y="2435418"/>
            <a:ext cx="2268000" cy="3656975"/>
          </a:xfrm>
          <a:prstGeom prst="rect">
            <a:avLst/>
          </a:prstGeom>
          <a:solidFill>
            <a:srgbClr val="CCE9E5"/>
          </a:solidFill>
        </p:spPr>
        <p:txBody>
          <a:bodyPr lIns="180000" tIns="180000" rIns="180000" bIns="180000">
            <a:normAutofit/>
          </a:bodyPr>
          <a:lstStyle>
            <a:lvl1pPr marL="0" indent="0" algn="ctr">
              <a:buClr>
                <a:srgbClr val="083F61"/>
              </a:buClr>
              <a:buSzPct val="80000"/>
              <a:buFont typeface="Bahnschrift SemiBold SemiConden" panose="020B0502040204020203" pitchFamily="34" charset="0"/>
              <a:buNone/>
              <a:defRPr sz="1600" b="0">
                <a:solidFill>
                  <a:srgbClr val="007373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pt-BR" err="1"/>
              <a:t>Sed</a:t>
            </a:r>
            <a:r>
              <a:rPr lang="pt-BR"/>
              <a:t> ac </a:t>
            </a:r>
            <a:r>
              <a:rPr lang="pt-BR" err="1"/>
              <a:t>elementum</a:t>
            </a:r>
            <a:r>
              <a:rPr lang="pt-BR"/>
              <a:t> ante, id </a:t>
            </a:r>
            <a:r>
              <a:rPr lang="pt-BR" err="1"/>
              <a:t>varius</a:t>
            </a:r>
            <a:r>
              <a:rPr lang="pt-BR"/>
              <a:t> </a:t>
            </a:r>
            <a:r>
              <a:rPr lang="pt-BR" err="1"/>
              <a:t>orci</a:t>
            </a:r>
            <a:r>
              <a:rPr lang="pt-BR"/>
              <a:t>. </a:t>
            </a:r>
            <a:r>
              <a:rPr lang="pt-BR" err="1"/>
              <a:t>Maecenas</a:t>
            </a:r>
            <a:r>
              <a:rPr lang="pt-BR"/>
              <a:t> </a:t>
            </a:r>
            <a:r>
              <a:rPr lang="pt-BR" err="1"/>
              <a:t>interdum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</a:t>
            </a:r>
            <a:r>
              <a:rPr lang="pt-BR" err="1"/>
              <a:t>feugiat</a:t>
            </a:r>
            <a:r>
              <a:rPr lang="pt-BR"/>
              <a:t>. </a:t>
            </a:r>
          </a:p>
          <a:p>
            <a:pPr lvl="0"/>
            <a:endParaRPr lang="pt-BR"/>
          </a:p>
          <a:p>
            <a:pPr lvl="0"/>
            <a:r>
              <a:rPr lang="pt-BR" err="1"/>
              <a:t>Praesent</a:t>
            </a:r>
            <a:r>
              <a:rPr lang="pt-BR"/>
              <a:t> </a:t>
            </a:r>
            <a:r>
              <a:rPr lang="pt-BR" err="1"/>
              <a:t>elit</a:t>
            </a:r>
            <a:r>
              <a:rPr lang="pt-BR"/>
              <a:t> est, </a:t>
            </a:r>
            <a:r>
              <a:rPr lang="pt-BR" err="1"/>
              <a:t>accumsan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ac, </a:t>
            </a:r>
            <a:r>
              <a:rPr lang="pt-BR" err="1"/>
              <a:t>lacinia</a:t>
            </a:r>
            <a:r>
              <a:rPr lang="pt-BR"/>
              <a:t> id mi. </a:t>
            </a:r>
            <a:r>
              <a:rPr lang="pt-BR" err="1"/>
              <a:t>Duis</a:t>
            </a:r>
            <a:r>
              <a:rPr lang="pt-BR"/>
              <a:t> </a:t>
            </a:r>
            <a:r>
              <a:rPr lang="pt-BR" err="1"/>
              <a:t>molestie</a:t>
            </a:r>
            <a:r>
              <a:rPr lang="pt-BR"/>
              <a:t> </a:t>
            </a:r>
            <a:r>
              <a:rPr lang="pt-BR" err="1"/>
              <a:t>semper</a:t>
            </a:r>
            <a:r>
              <a:rPr lang="pt-BR"/>
              <a:t> nunc </a:t>
            </a:r>
            <a:r>
              <a:rPr lang="pt-BR" err="1"/>
              <a:t>venenatis</a:t>
            </a:r>
            <a:r>
              <a:rPr lang="pt-BR"/>
              <a:t> </a:t>
            </a:r>
            <a:r>
              <a:rPr lang="pt-BR" err="1"/>
              <a:t>posuere</a:t>
            </a:r>
            <a:r>
              <a:rPr lang="pt-BR"/>
              <a:t>. </a:t>
            </a:r>
          </a:p>
        </p:txBody>
      </p:sp>
      <p:sp>
        <p:nvSpPr>
          <p:cNvPr id="16" name="Text Placeholder 18"/>
          <p:cNvSpPr>
            <a:spLocks noGrp="1"/>
          </p:cNvSpPr>
          <p:nvPr>
            <p:ph type="body" sz="quarter" idx="16" hasCustomPrompt="1"/>
          </p:nvPr>
        </p:nvSpPr>
        <p:spPr>
          <a:xfrm>
            <a:off x="142705" y="1795618"/>
            <a:ext cx="2268000" cy="563426"/>
          </a:xfrm>
          <a:prstGeom prst="rect">
            <a:avLst/>
          </a:prstGeom>
          <a:solidFill>
            <a:schemeClr val="accent2"/>
          </a:solidFill>
        </p:spPr>
        <p:txBody>
          <a:bodyPr lIns="180000"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[ SECOND TITLE]</a:t>
            </a:r>
            <a:endParaRPr lang="en-GB"/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2584455" y="1795618"/>
            <a:ext cx="2268000" cy="563426"/>
          </a:xfrm>
          <a:prstGeom prst="rect">
            <a:avLst/>
          </a:prstGeom>
          <a:solidFill>
            <a:srgbClr val="009999"/>
          </a:solidFill>
        </p:spPr>
        <p:txBody>
          <a:bodyPr lIns="180000"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[SECOND TITLE]</a:t>
            </a:r>
            <a:endParaRPr lang="en-GB"/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142705" y="1048727"/>
            <a:ext cx="11928456" cy="670859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lang="en-GB" sz="1800" b="1" kern="1200" baseline="0" dirty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[ INSERT MAIN TITLE HERE ]</a:t>
            </a:r>
            <a:endParaRPr lang="en-GB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142705" y="6092393"/>
            <a:ext cx="2268000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2584455" y="6080891"/>
            <a:ext cx="2268000" cy="23003"/>
          </a:xfrm>
          <a:prstGeom prst="line">
            <a:avLst/>
          </a:prstGeom>
          <a:ln w="38100">
            <a:solidFill>
              <a:srgbClr val="0073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2"/>
          <p:cNvSpPr>
            <a:spLocks noGrp="1"/>
          </p:cNvSpPr>
          <p:nvPr>
            <p:ph idx="21" hasCustomPrompt="1"/>
          </p:nvPr>
        </p:nvSpPr>
        <p:spPr>
          <a:xfrm>
            <a:off x="5024830" y="2435418"/>
            <a:ext cx="2268000" cy="3656975"/>
          </a:xfrm>
          <a:prstGeom prst="rect">
            <a:avLst/>
          </a:prstGeom>
          <a:solidFill>
            <a:srgbClr val="D7EFFF"/>
          </a:solidFill>
        </p:spPr>
        <p:txBody>
          <a:bodyPr lIns="180000" tIns="180000" rIns="180000" bIns="180000">
            <a:normAutofit/>
          </a:bodyPr>
          <a:lstStyle>
            <a:lvl1pPr marL="0" indent="0" algn="ctr">
              <a:buClr>
                <a:schemeClr val="accent5">
                  <a:lumMod val="75000"/>
                </a:schemeClr>
              </a:buClr>
              <a:buSzPct val="80000"/>
              <a:buFont typeface="Bahnschrift SemiBold SemiConden" panose="020B0502040204020203" pitchFamily="34" charset="0"/>
              <a:buNone/>
              <a:defRPr sz="1600" b="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pt-BR" err="1"/>
              <a:t>Sed</a:t>
            </a:r>
            <a:r>
              <a:rPr lang="pt-BR"/>
              <a:t> ac </a:t>
            </a:r>
            <a:r>
              <a:rPr lang="pt-BR" err="1"/>
              <a:t>elementum</a:t>
            </a:r>
            <a:r>
              <a:rPr lang="pt-BR"/>
              <a:t> ante, id </a:t>
            </a:r>
            <a:r>
              <a:rPr lang="pt-BR" err="1"/>
              <a:t>varius</a:t>
            </a:r>
            <a:r>
              <a:rPr lang="pt-BR"/>
              <a:t> </a:t>
            </a:r>
            <a:r>
              <a:rPr lang="pt-BR" err="1"/>
              <a:t>orci</a:t>
            </a:r>
            <a:r>
              <a:rPr lang="pt-BR"/>
              <a:t>. </a:t>
            </a:r>
            <a:r>
              <a:rPr lang="pt-BR" err="1"/>
              <a:t>Maecenas</a:t>
            </a:r>
            <a:r>
              <a:rPr lang="pt-BR"/>
              <a:t> </a:t>
            </a:r>
            <a:r>
              <a:rPr lang="pt-BR" err="1"/>
              <a:t>interdum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</a:t>
            </a:r>
            <a:r>
              <a:rPr lang="pt-BR" err="1"/>
              <a:t>feugiat</a:t>
            </a:r>
            <a:r>
              <a:rPr lang="pt-BR"/>
              <a:t>. </a:t>
            </a:r>
          </a:p>
          <a:p>
            <a:pPr lvl="0"/>
            <a:endParaRPr lang="pt-BR"/>
          </a:p>
          <a:p>
            <a:pPr lvl="0"/>
            <a:r>
              <a:rPr lang="pt-BR" err="1"/>
              <a:t>Praesent</a:t>
            </a:r>
            <a:r>
              <a:rPr lang="pt-BR"/>
              <a:t> </a:t>
            </a:r>
            <a:r>
              <a:rPr lang="pt-BR" err="1"/>
              <a:t>elit</a:t>
            </a:r>
            <a:r>
              <a:rPr lang="pt-BR"/>
              <a:t> est, </a:t>
            </a:r>
            <a:r>
              <a:rPr lang="pt-BR" err="1"/>
              <a:t>accumsan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ac, </a:t>
            </a:r>
            <a:r>
              <a:rPr lang="pt-BR" err="1"/>
              <a:t>lacinia</a:t>
            </a:r>
            <a:r>
              <a:rPr lang="pt-BR"/>
              <a:t> id mi. </a:t>
            </a:r>
            <a:r>
              <a:rPr lang="pt-BR" err="1"/>
              <a:t>Duis</a:t>
            </a:r>
            <a:r>
              <a:rPr lang="pt-BR"/>
              <a:t> </a:t>
            </a:r>
            <a:r>
              <a:rPr lang="pt-BR" err="1"/>
              <a:t>molestie</a:t>
            </a:r>
            <a:r>
              <a:rPr lang="pt-BR"/>
              <a:t> </a:t>
            </a:r>
            <a:r>
              <a:rPr lang="pt-BR" err="1"/>
              <a:t>semper</a:t>
            </a:r>
            <a:r>
              <a:rPr lang="pt-BR"/>
              <a:t> nunc </a:t>
            </a:r>
            <a:r>
              <a:rPr lang="pt-BR" err="1"/>
              <a:t>venenatis</a:t>
            </a:r>
            <a:r>
              <a:rPr lang="pt-BR"/>
              <a:t> </a:t>
            </a:r>
            <a:r>
              <a:rPr lang="pt-BR" err="1"/>
              <a:t>posuere</a:t>
            </a:r>
            <a:r>
              <a:rPr lang="pt-BR"/>
              <a:t>. </a:t>
            </a:r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22" hasCustomPrompt="1"/>
          </p:nvPr>
        </p:nvSpPr>
        <p:spPr>
          <a:xfrm>
            <a:off x="5024830" y="1795618"/>
            <a:ext cx="2268000" cy="563426"/>
          </a:xfrm>
          <a:prstGeom prst="rect">
            <a:avLst/>
          </a:prstGeom>
          <a:solidFill>
            <a:schemeClr val="accent1"/>
          </a:solidFill>
        </p:spPr>
        <p:txBody>
          <a:bodyPr lIns="180000"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[SECOND TITLE]</a:t>
            </a:r>
            <a:endParaRPr lang="en-GB"/>
          </a:p>
        </p:txBody>
      </p:sp>
      <p:cxnSp>
        <p:nvCxnSpPr>
          <p:cNvPr id="23" name="Straight Connector 22"/>
          <p:cNvCxnSpPr/>
          <p:nvPr userDrawn="1"/>
        </p:nvCxnSpPr>
        <p:spPr>
          <a:xfrm flipV="1">
            <a:off x="5024830" y="6092389"/>
            <a:ext cx="2268000" cy="3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ontent Placeholder 2"/>
          <p:cNvSpPr>
            <a:spLocks noGrp="1"/>
          </p:cNvSpPr>
          <p:nvPr>
            <p:ph idx="23" hasCustomPrompt="1"/>
          </p:nvPr>
        </p:nvSpPr>
        <p:spPr>
          <a:xfrm>
            <a:off x="7465205" y="2435418"/>
            <a:ext cx="2268000" cy="3656975"/>
          </a:xfrm>
          <a:prstGeom prst="rect">
            <a:avLst/>
          </a:prstGeom>
          <a:solidFill>
            <a:srgbClr val="CEE5F3"/>
          </a:solidFill>
        </p:spPr>
        <p:txBody>
          <a:bodyPr lIns="180000" tIns="180000" rIns="180000" bIns="180000">
            <a:normAutofit/>
          </a:bodyPr>
          <a:lstStyle>
            <a:lvl1pPr marL="0" indent="0" algn="ctr">
              <a:buClr>
                <a:srgbClr val="083F61"/>
              </a:buClr>
              <a:buSzPct val="80000"/>
              <a:buFont typeface="Bahnschrift SemiBold SemiConden" panose="020B0502040204020203" pitchFamily="34" charset="0"/>
              <a:buNone/>
              <a:defRPr sz="1600" b="0">
                <a:solidFill>
                  <a:srgbClr val="083F6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pt-BR" err="1"/>
              <a:t>Sed</a:t>
            </a:r>
            <a:r>
              <a:rPr lang="pt-BR"/>
              <a:t> ac </a:t>
            </a:r>
            <a:r>
              <a:rPr lang="pt-BR" err="1"/>
              <a:t>elementum</a:t>
            </a:r>
            <a:r>
              <a:rPr lang="pt-BR"/>
              <a:t> ante, id </a:t>
            </a:r>
            <a:r>
              <a:rPr lang="pt-BR" err="1"/>
              <a:t>varius</a:t>
            </a:r>
            <a:r>
              <a:rPr lang="pt-BR"/>
              <a:t> </a:t>
            </a:r>
            <a:r>
              <a:rPr lang="pt-BR" err="1"/>
              <a:t>orci</a:t>
            </a:r>
            <a:r>
              <a:rPr lang="pt-BR"/>
              <a:t>. </a:t>
            </a:r>
            <a:r>
              <a:rPr lang="pt-BR" err="1"/>
              <a:t>Maecenas</a:t>
            </a:r>
            <a:r>
              <a:rPr lang="pt-BR"/>
              <a:t> </a:t>
            </a:r>
            <a:r>
              <a:rPr lang="pt-BR" err="1"/>
              <a:t>interdum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</a:t>
            </a:r>
            <a:r>
              <a:rPr lang="pt-BR" err="1"/>
              <a:t>feugiat</a:t>
            </a:r>
            <a:r>
              <a:rPr lang="pt-BR"/>
              <a:t>. </a:t>
            </a:r>
          </a:p>
          <a:p>
            <a:pPr lvl="0"/>
            <a:endParaRPr lang="pt-BR"/>
          </a:p>
          <a:p>
            <a:pPr lvl="0"/>
            <a:r>
              <a:rPr lang="pt-BR" err="1"/>
              <a:t>Praesent</a:t>
            </a:r>
            <a:r>
              <a:rPr lang="pt-BR"/>
              <a:t> </a:t>
            </a:r>
            <a:r>
              <a:rPr lang="pt-BR" err="1"/>
              <a:t>elit</a:t>
            </a:r>
            <a:r>
              <a:rPr lang="pt-BR"/>
              <a:t> est, </a:t>
            </a:r>
            <a:r>
              <a:rPr lang="pt-BR" err="1"/>
              <a:t>accumsan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ac, </a:t>
            </a:r>
            <a:r>
              <a:rPr lang="pt-BR" err="1"/>
              <a:t>lacinia</a:t>
            </a:r>
            <a:r>
              <a:rPr lang="pt-BR"/>
              <a:t> id mi. </a:t>
            </a:r>
            <a:r>
              <a:rPr lang="pt-BR" err="1"/>
              <a:t>Duis</a:t>
            </a:r>
            <a:r>
              <a:rPr lang="pt-BR"/>
              <a:t> </a:t>
            </a:r>
            <a:r>
              <a:rPr lang="pt-BR" err="1"/>
              <a:t>molestie</a:t>
            </a:r>
            <a:r>
              <a:rPr lang="pt-BR"/>
              <a:t> </a:t>
            </a:r>
            <a:r>
              <a:rPr lang="pt-BR" err="1"/>
              <a:t>semper</a:t>
            </a:r>
            <a:r>
              <a:rPr lang="pt-BR"/>
              <a:t> nunc </a:t>
            </a:r>
            <a:r>
              <a:rPr lang="pt-BR" err="1"/>
              <a:t>venenatis</a:t>
            </a:r>
            <a:r>
              <a:rPr lang="pt-BR"/>
              <a:t> </a:t>
            </a:r>
            <a:r>
              <a:rPr lang="pt-BR" err="1"/>
              <a:t>posuere</a:t>
            </a:r>
            <a:r>
              <a:rPr lang="pt-BR"/>
              <a:t>. </a:t>
            </a:r>
          </a:p>
        </p:txBody>
      </p:sp>
      <p:sp>
        <p:nvSpPr>
          <p:cNvPr id="34" name="Text Placeholder 18"/>
          <p:cNvSpPr>
            <a:spLocks noGrp="1"/>
          </p:cNvSpPr>
          <p:nvPr>
            <p:ph type="body" sz="quarter" idx="24" hasCustomPrompt="1"/>
          </p:nvPr>
        </p:nvSpPr>
        <p:spPr>
          <a:xfrm>
            <a:off x="7465205" y="1795618"/>
            <a:ext cx="2268000" cy="563426"/>
          </a:xfrm>
          <a:prstGeom prst="rect">
            <a:avLst/>
          </a:prstGeom>
          <a:solidFill>
            <a:schemeClr val="accent4"/>
          </a:solidFill>
        </p:spPr>
        <p:txBody>
          <a:bodyPr lIns="180000"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[SECOND TITLE]</a:t>
            </a:r>
            <a:endParaRPr lang="en-GB"/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7465205" y="6080891"/>
            <a:ext cx="2268000" cy="23003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ontent Placeholder 2"/>
          <p:cNvSpPr>
            <a:spLocks noGrp="1"/>
          </p:cNvSpPr>
          <p:nvPr>
            <p:ph idx="25" hasCustomPrompt="1"/>
          </p:nvPr>
        </p:nvSpPr>
        <p:spPr>
          <a:xfrm>
            <a:off x="9803161" y="2435418"/>
            <a:ext cx="2268000" cy="3656975"/>
          </a:xfrm>
          <a:prstGeom prst="rect">
            <a:avLst/>
          </a:prstGeom>
          <a:solidFill>
            <a:srgbClr val="E0F5FA"/>
          </a:solidFill>
        </p:spPr>
        <p:txBody>
          <a:bodyPr lIns="180000" tIns="180000" rIns="180000" bIns="180000">
            <a:normAutofit/>
          </a:bodyPr>
          <a:lstStyle>
            <a:lvl1pPr marL="0" indent="0" algn="ctr">
              <a:buClr>
                <a:schemeClr val="accent5">
                  <a:lumMod val="75000"/>
                </a:schemeClr>
              </a:buClr>
              <a:buSzPct val="80000"/>
              <a:buFont typeface="Bahnschrift SemiBold SemiConden" panose="020B0502040204020203" pitchFamily="34" charset="0"/>
              <a:buNone/>
              <a:defRPr sz="1600" b="0">
                <a:solidFill>
                  <a:schemeClr val="accent5">
                    <a:lumMod val="75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pt-BR" err="1"/>
              <a:t>Sed</a:t>
            </a:r>
            <a:r>
              <a:rPr lang="pt-BR"/>
              <a:t> ac </a:t>
            </a:r>
            <a:r>
              <a:rPr lang="pt-BR" err="1"/>
              <a:t>elementum</a:t>
            </a:r>
            <a:r>
              <a:rPr lang="pt-BR"/>
              <a:t> ante, id </a:t>
            </a:r>
            <a:r>
              <a:rPr lang="pt-BR" err="1"/>
              <a:t>varius</a:t>
            </a:r>
            <a:r>
              <a:rPr lang="pt-BR"/>
              <a:t> </a:t>
            </a:r>
            <a:r>
              <a:rPr lang="pt-BR" err="1"/>
              <a:t>orci</a:t>
            </a:r>
            <a:r>
              <a:rPr lang="pt-BR"/>
              <a:t>. </a:t>
            </a:r>
            <a:r>
              <a:rPr lang="pt-BR" err="1"/>
              <a:t>Maecenas</a:t>
            </a:r>
            <a:r>
              <a:rPr lang="pt-BR"/>
              <a:t> </a:t>
            </a:r>
            <a:r>
              <a:rPr lang="pt-BR" err="1"/>
              <a:t>interdum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</a:t>
            </a:r>
            <a:r>
              <a:rPr lang="pt-BR" err="1"/>
              <a:t>feugiat</a:t>
            </a:r>
            <a:r>
              <a:rPr lang="pt-BR"/>
              <a:t>. </a:t>
            </a:r>
          </a:p>
          <a:p>
            <a:pPr lvl="0"/>
            <a:endParaRPr lang="pt-BR"/>
          </a:p>
          <a:p>
            <a:pPr lvl="0"/>
            <a:r>
              <a:rPr lang="pt-BR" err="1"/>
              <a:t>Praesent</a:t>
            </a:r>
            <a:r>
              <a:rPr lang="pt-BR"/>
              <a:t> </a:t>
            </a:r>
            <a:r>
              <a:rPr lang="pt-BR" err="1"/>
              <a:t>elit</a:t>
            </a:r>
            <a:r>
              <a:rPr lang="pt-BR"/>
              <a:t> est, </a:t>
            </a:r>
            <a:r>
              <a:rPr lang="pt-BR" err="1"/>
              <a:t>accumsan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ac, </a:t>
            </a:r>
            <a:r>
              <a:rPr lang="pt-BR" err="1"/>
              <a:t>lacinia</a:t>
            </a:r>
            <a:r>
              <a:rPr lang="pt-BR"/>
              <a:t> id mi. </a:t>
            </a:r>
            <a:r>
              <a:rPr lang="pt-BR" err="1"/>
              <a:t>Duis</a:t>
            </a:r>
            <a:r>
              <a:rPr lang="pt-BR"/>
              <a:t> </a:t>
            </a:r>
            <a:r>
              <a:rPr lang="pt-BR" err="1"/>
              <a:t>molestie</a:t>
            </a:r>
            <a:r>
              <a:rPr lang="pt-BR"/>
              <a:t> </a:t>
            </a:r>
            <a:r>
              <a:rPr lang="pt-BR" err="1"/>
              <a:t>semper</a:t>
            </a:r>
            <a:r>
              <a:rPr lang="pt-BR"/>
              <a:t> nunc </a:t>
            </a:r>
            <a:r>
              <a:rPr lang="pt-BR" err="1"/>
              <a:t>venenatis</a:t>
            </a:r>
            <a:r>
              <a:rPr lang="pt-BR"/>
              <a:t> </a:t>
            </a:r>
            <a:r>
              <a:rPr lang="pt-BR" err="1"/>
              <a:t>posuere</a:t>
            </a:r>
            <a:r>
              <a:rPr lang="pt-BR"/>
              <a:t>. </a:t>
            </a:r>
          </a:p>
        </p:txBody>
      </p:sp>
      <p:sp>
        <p:nvSpPr>
          <p:cNvPr id="37" name="Text Placeholder 18"/>
          <p:cNvSpPr>
            <a:spLocks noGrp="1"/>
          </p:cNvSpPr>
          <p:nvPr>
            <p:ph type="body" sz="quarter" idx="26" hasCustomPrompt="1"/>
          </p:nvPr>
        </p:nvSpPr>
        <p:spPr>
          <a:xfrm>
            <a:off x="9803161" y="1795618"/>
            <a:ext cx="2268000" cy="563426"/>
          </a:xfrm>
          <a:prstGeom prst="rect">
            <a:avLst/>
          </a:prstGeom>
          <a:solidFill>
            <a:schemeClr val="accent5"/>
          </a:solidFill>
        </p:spPr>
        <p:txBody>
          <a:bodyPr lIns="180000"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[SECOND TITLE]</a:t>
            </a:r>
            <a:endParaRPr lang="en-GB"/>
          </a:p>
        </p:txBody>
      </p:sp>
      <p:cxnSp>
        <p:nvCxnSpPr>
          <p:cNvPr id="38" name="Straight Connector 37"/>
          <p:cNvCxnSpPr/>
          <p:nvPr userDrawn="1"/>
        </p:nvCxnSpPr>
        <p:spPr>
          <a:xfrm flipV="1">
            <a:off x="9803161" y="6092389"/>
            <a:ext cx="2268000" cy="3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1802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0491"/>
            <a:ext cx="12192000" cy="686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0889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537600" y="6411600"/>
            <a:ext cx="12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717255C1-D980-45F1-8150-6054E2BED3F1}" type="datetimeFigureOut">
              <a:rPr lang="en-GB" smtClean="0"/>
              <a:t>01/04/2025</a:t>
            </a:fld>
            <a:endParaRPr lang="en-GB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24000" y="6411600"/>
            <a:ext cx="624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20000" y="6411600"/>
            <a:ext cx="456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60B30894-2B90-4EFE-A21A-D167029251AC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440000" y="237600"/>
            <a:ext cx="9888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Slide title</a:t>
            </a:r>
            <a:br>
              <a:rPr lang="en-US" dirty="0"/>
            </a:br>
            <a:r>
              <a:rPr lang="en-US" dirty="0"/>
              <a:t>Slide title can be extended to two lines</a:t>
            </a:r>
          </a:p>
        </p:txBody>
      </p:sp>
    </p:spTree>
    <p:extLst>
      <p:ext uri="{BB962C8B-B14F-4D97-AF65-F5344CB8AC3E}">
        <p14:creationId xmlns:p14="http://schemas.microsoft.com/office/powerpoint/2010/main" val="877413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ECD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904095" y="2266912"/>
            <a:ext cx="10150475" cy="660249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0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/>
              <a:t>Add text 1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904095" y="2841343"/>
            <a:ext cx="10150475" cy="660249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000" b="1">
                <a:solidFill>
                  <a:schemeClr val="accent4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/>
              <a:t>Add text 2</a:t>
            </a:r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904095" y="4027301"/>
            <a:ext cx="10150475" cy="32827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/>
              <a:t>Add your text</a:t>
            </a:r>
          </a:p>
        </p:txBody>
      </p:sp>
      <p:sp>
        <p:nvSpPr>
          <p:cNvPr id="19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2546274" y="5291577"/>
            <a:ext cx="6866117" cy="32827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err="1"/>
              <a:t>dd</a:t>
            </a:r>
            <a:r>
              <a:rPr lang="en-US"/>
              <a:t> Month </a:t>
            </a:r>
            <a:r>
              <a:rPr lang="en-US" err="1"/>
              <a:t>yyyy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3310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537600" y="6411600"/>
            <a:ext cx="12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717255C1-D980-45F1-8150-6054E2BED3F1}" type="datetimeFigureOut">
              <a:rPr lang="en-GB" smtClean="0"/>
              <a:t>01/04/2025</a:t>
            </a:fld>
            <a:endParaRPr lang="en-GB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24000" y="6411600"/>
            <a:ext cx="624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20000" y="6411600"/>
            <a:ext cx="456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60B30894-2B90-4EFE-A21A-D167029251AC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440000" y="237600"/>
            <a:ext cx="9888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Slide title</a:t>
            </a:r>
            <a:br>
              <a:rPr lang="en-US" dirty="0"/>
            </a:br>
            <a:r>
              <a:rPr lang="en-US" dirty="0"/>
              <a:t>Slide title can be extended to two lines</a:t>
            </a:r>
          </a:p>
        </p:txBody>
      </p:sp>
    </p:spTree>
    <p:extLst>
      <p:ext uri="{BB962C8B-B14F-4D97-AF65-F5344CB8AC3E}">
        <p14:creationId xmlns:p14="http://schemas.microsoft.com/office/powerpoint/2010/main" val="17985173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537600" y="6411600"/>
            <a:ext cx="12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717255C1-D980-45F1-8150-6054E2BED3F1}" type="datetimeFigureOut">
              <a:rPr lang="en-GB" smtClean="0"/>
              <a:t>01/04/2025</a:t>
            </a:fld>
            <a:endParaRPr lang="en-GB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24000" y="6411600"/>
            <a:ext cx="624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20000" y="6411600"/>
            <a:ext cx="456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60B30894-2B90-4EFE-A21A-D167029251AC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440000" y="237600"/>
            <a:ext cx="9888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Slide title</a:t>
            </a:r>
            <a:br>
              <a:rPr lang="en-US" dirty="0"/>
            </a:br>
            <a:r>
              <a:rPr lang="en-US" dirty="0"/>
              <a:t>Slide title can be extended to two lines</a:t>
            </a:r>
          </a:p>
        </p:txBody>
      </p:sp>
    </p:spTree>
    <p:extLst>
      <p:ext uri="{BB962C8B-B14F-4D97-AF65-F5344CB8AC3E}">
        <p14:creationId xmlns:p14="http://schemas.microsoft.com/office/powerpoint/2010/main" val="3859243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537600" y="6411600"/>
            <a:ext cx="12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717255C1-D980-45F1-8150-6054E2BED3F1}" type="datetimeFigureOut">
              <a:rPr lang="en-GB" smtClean="0"/>
              <a:t>01/04/2025</a:t>
            </a:fld>
            <a:endParaRPr lang="en-GB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24000" y="6411600"/>
            <a:ext cx="624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20000" y="6411600"/>
            <a:ext cx="456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60B30894-2B90-4EFE-A21A-D167029251AC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440000" y="237600"/>
            <a:ext cx="9888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Slide title</a:t>
            </a:r>
            <a:br>
              <a:rPr lang="en-US" dirty="0"/>
            </a:br>
            <a:r>
              <a:rPr lang="en-US" dirty="0"/>
              <a:t>Slide title can be extended to two lines</a:t>
            </a:r>
          </a:p>
        </p:txBody>
      </p:sp>
    </p:spTree>
    <p:extLst>
      <p:ext uri="{BB962C8B-B14F-4D97-AF65-F5344CB8AC3E}">
        <p14:creationId xmlns:p14="http://schemas.microsoft.com/office/powerpoint/2010/main" val="2508715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537600" y="6411600"/>
            <a:ext cx="12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717255C1-D980-45F1-8150-6054E2BED3F1}" type="datetimeFigureOut">
              <a:rPr lang="en-GB" smtClean="0"/>
              <a:t>01/04/2025</a:t>
            </a:fld>
            <a:endParaRPr lang="en-GB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24000" y="6411600"/>
            <a:ext cx="624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20000" y="6411600"/>
            <a:ext cx="456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60B30894-2B90-4EFE-A21A-D167029251AC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440000" y="237600"/>
            <a:ext cx="9888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edit Slide title</a:t>
            </a:r>
            <a:br>
              <a:rPr lang="en-US" dirty="0"/>
            </a:br>
            <a:r>
              <a:rPr lang="en-US" dirty="0"/>
              <a:t>Slide title can be extended to two lines</a:t>
            </a:r>
          </a:p>
        </p:txBody>
      </p:sp>
    </p:spTree>
    <p:extLst>
      <p:ext uri="{BB962C8B-B14F-4D97-AF65-F5344CB8AC3E}">
        <p14:creationId xmlns:p14="http://schemas.microsoft.com/office/powerpoint/2010/main" val="20124173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0A56E-DE58-4E92-A67E-CBBCAF68FC59}" type="datetimeFigureOut">
              <a:rPr lang="en-GB" smtClean="0"/>
              <a:t>01/04/2025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3905D-79E8-4D00-9006-66C57A8D8F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8628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01FF53-BB34-1348-2E28-49390F2C74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EBB71-1AEC-4D92-8A51-969FF0A7CB1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1000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491"/>
            <a:ext cx="12210650" cy="6868491"/>
          </a:xfrm>
          <a:prstGeom prst="rect">
            <a:avLst/>
          </a:prstGeom>
        </p:spPr>
      </p:pic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4985978" y="2710491"/>
            <a:ext cx="3419188" cy="139828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/>
              <a:t>Add text </a:t>
            </a:r>
            <a:br>
              <a:rPr lang="en-US"/>
            </a:br>
            <a:r>
              <a:rPr lang="en-US"/>
              <a:t>Title of the section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423" y="3096306"/>
            <a:ext cx="390123" cy="626654"/>
          </a:xfrm>
          <a:prstGeom prst="rect">
            <a:avLst/>
          </a:prstGeom>
        </p:spPr>
      </p:pic>
      <p:sp>
        <p:nvSpPr>
          <p:cNvPr id="12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3679546" y="3156718"/>
            <a:ext cx="855878" cy="50583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400" b="1" baseline="0">
                <a:solidFill>
                  <a:schemeClr val="accent4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/>
              <a:t>XX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4721030" y="2675798"/>
            <a:ext cx="0" cy="14676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3976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78360" y="135266"/>
            <a:ext cx="11311642" cy="4166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[Add slide title here]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‹#›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654351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78360" y="135266"/>
            <a:ext cx="11311642" cy="4166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GB" noProof="0"/>
              <a:t>[Add slide title here]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678361" y="1068019"/>
            <a:ext cx="10799188" cy="4972419"/>
          </a:xfrm>
          <a:prstGeom prst="rect">
            <a:avLst/>
          </a:prstGeom>
        </p:spPr>
        <p:txBody>
          <a:bodyPr anchor="ctr" anchorCtr="0"/>
          <a:lstStyle>
            <a:lvl1pPr marL="228600" indent="-228600">
              <a:buClr>
                <a:schemeClr val="accent1"/>
              </a:buClr>
              <a:buFont typeface="Bahnschrift SemiBold SemiConden" panose="020B0502040204020203" pitchFamily="34" charset="0"/>
              <a:buChar char="&gt;"/>
              <a:defRPr sz="1800" baseline="0"/>
            </a:lvl1pPr>
            <a:lvl2pPr marL="685800" indent="-228600">
              <a:buClr>
                <a:schemeClr val="accent2"/>
              </a:buClr>
              <a:buSzPct val="60000"/>
              <a:buFont typeface="Arial" panose="020B0604020202020204" pitchFamily="34" charset="0"/>
              <a:buChar char="&gt;"/>
              <a:defRPr sz="1800" b="0">
                <a:latin typeface="+mj-lt"/>
              </a:defRPr>
            </a:lvl2pPr>
            <a:lvl3pPr marL="1143000" indent="-228600">
              <a:buFont typeface="Wingdings" panose="05000000000000000000" pitchFamily="2" charset="2"/>
              <a:buChar char=""/>
              <a:defRPr sz="1800">
                <a:latin typeface="+mj-lt"/>
              </a:defRPr>
            </a:lvl3pPr>
            <a:lvl4pPr marL="1600200" indent="-228600">
              <a:buFont typeface="Wingdings" panose="05000000000000000000" pitchFamily="2" charset="2"/>
              <a:buChar char=""/>
              <a:defRPr sz="1800">
                <a:latin typeface="+mj-lt"/>
              </a:defRPr>
            </a:lvl4pPr>
          </a:lstStyle>
          <a:p>
            <a:pPr lvl="0"/>
            <a:r>
              <a:rPr lang="en-GB" noProof="0"/>
              <a:t>[Type your text here]</a:t>
            </a:r>
          </a:p>
          <a:p>
            <a:pPr lvl="1"/>
            <a:r>
              <a:rPr lang="en-GB" noProof="0"/>
              <a:t>[Type your text here]</a:t>
            </a:r>
          </a:p>
          <a:p>
            <a:pPr lvl="2"/>
            <a:r>
              <a:rPr lang="en-GB" noProof="0"/>
              <a:t>[Type your text here]</a:t>
            </a:r>
          </a:p>
          <a:p>
            <a:pPr lvl="3"/>
            <a:r>
              <a:rPr lang="en-GB" noProof="0"/>
              <a:t>[Type your text here]</a:t>
            </a:r>
          </a:p>
        </p:txBody>
      </p:sp>
    </p:spTree>
    <p:extLst>
      <p:ext uri="{BB962C8B-B14F-4D97-AF65-F5344CB8AC3E}">
        <p14:creationId xmlns:p14="http://schemas.microsoft.com/office/powerpoint/2010/main" val="3348181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2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78360" y="135266"/>
            <a:ext cx="11311642" cy="4166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GB" noProof="0"/>
              <a:t>[Add slide title here]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515939" y="908050"/>
            <a:ext cx="5409374" cy="5473700"/>
          </a:xfrm>
          <a:prstGeom prst="rect">
            <a:avLst/>
          </a:prstGeom>
        </p:spPr>
        <p:txBody>
          <a:bodyPr anchor="ctr" anchorCtr="0"/>
          <a:lstStyle>
            <a:lvl1pPr marL="228600" indent="-228600">
              <a:buClr>
                <a:schemeClr val="accent1"/>
              </a:buClr>
              <a:buFont typeface="Bahnschrift SemiBold SemiConden" panose="020B0502040204020203" pitchFamily="34" charset="0"/>
              <a:buChar char="&gt;"/>
              <a:defRPr sz="1800" baseline="0">
                <a:latin typeface="+mj-lt"/>
              </a:defRPr>
            </a:lvl1pPr>
            <a:lvl2pPr marL="685800" indent="-228600">
              <a:buClr>
                <a:schemeClr val="accent2"/>
              </a:buClr>
              <a:buSzPct val="60000"/>
              <a:buFont typeface="Arial" panose="020B0604020202020204" pitchFamily="34" charset="0"/>
              <a:buChar char="&gt;"/>
              <a:defRPr sz="1800" b="0">
                <a:latin typeface="+mj-lt"/>
              </a:defRPr>
            </a:lvl2pPr>
            <a:lvl3pPr marL="1143000" indent="-228600">
              <a:buFont typeface="Wingdings" panose="05000000000000000000" pitchFamily="2" charset="2"/>
              <a:buChar char=""/>
              <a:defRPr sz="1800">
                <a:latin typeface="+mj-lt"/>
              </a:defRPr>
            </a:lvl3pPr>
            <a:lvl4pPr marL="1600200" indent="-228600">
              <a:buFont typeface="Wingdings" panose="05000000000000000000" pitchFamily="2" charset="2"/>
              <a:buChar char=""/>
              <a:defRPr sz="1800">
                <a:latin typeface="+mj-lt"/>
              </a:defRPr>
            </a:lvl4pPr>
          </a:lstStyle>
          <a:p>
            <a:pPr lvl="0"/>
            <a:r>
              <a:rPr lang="en-GB" noProof="0"/>
              <a:t>[Type your text here]</a:t>
            </a:r>
          </a:p>
          <a:p>
            <a:pPr lvl="1"/>
            <a:r>
              <a:rPr lang="en-GB" noProof="0"/>
              <a:t>[Type your text here]</a:t>
            </a:r>
          </a:p>
          <a:p>
            <a:pPr lvl="2"/>
            <a:r>
              <a:rPr lang="en-GB" noProof="0"/>
              <a:t>[Type your text here]</a:t>
            </a:r>
          </a:p>
          <a:p>
            <a:pPr lvl="3"/>
            <a:r>
              <a:rPr lang="en-GB" noProof="0"/>
              <a:t>[Type your text here]</a:t>
            </a:r>
          </a:p>
        </p:txBody>
      </p:sp>
      <p:sp>
        <p:nvSpPr>
          <p:cNvPr id="8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6267691" y="908050"/>
            <a:ext cx="5408372" cy="5473700"/>
          </a:xfrm>
          <a:prstGeom prst="rect">
            <a:avLst/>
          </a:prstGeom>
        </p:spPr>
        <p:txBody>
          <a:bodyPr anchor="ctr" anchorCtr="0"/>
          <a:lstStyle>
            <a:lvl1pPr marL="228600" indent="-228600">
              <a:buClr>
                <a:schemeClr val="accent1"/>
              </a:buClr>
              <a:buFont typeface="Bahnschrift SemiBold SemiConden" panose="020B0502040204020203" pitchFamily="34" charset="0"/>
              <a:buChar char="&gt;"/>
              <a:defRPr sz="1800" baseline="0">
                <a:latin typeface="+mj-lt"/>
              </a:defRPr>
            </a:lvl1pPr>
            <a:lvl2pPr marL="685800" indent="-228600">
              <a:buClr>
                <a:schemeClr val="accent2"/>
              </a:buClr>
              <a:buSzPct val="60000"/>
              <a:buFont typeface="Arial" panose="020B0604020202020204" pitchFamily="34" charset="0"/>
              <a:buChar char="&gt;"/>
              <a:defRPr sz="1800" b="0">
                <a:latin typeface="+mj-lt"/>
              </a:defRPr>
            </a:lvl2pPr>
            <a:lvl3pPr marL="1143000" indent="-228600">
              <a:buFont typeface="Wingdings" panose="05000000000000000000" pitchFamily="2" charset="2"/>
              <a:buChar char=""/>
              <a:defRPr sz="1800">
                <a:latin typeface="+mj-lt"/>
              </a:defRPr>
            </a:lvl3pPr>
            <a:lvl4pPr marL="1600200" indent="-228600">
              <a:buFont typeface="Wingdings" panose="05000000000000000000" pitchFamily="2" charset="2"/>
              <a:buChar char=""/>
              <a:defRPr sz="1800">
                <a:latin typeface="+mj-lt"/>
              </a:defRPr>
            </a:lvl4pPr>
          </a:lstStyle>
          <a:p>
            <a:pPr lvl="0"/>
            <a:r>
              <a:rPr lang="en-GB" noProof="0"/>
              <a:t>[Type your text here]</a:t>
            </a:r>
          </a:p>
          <a:p>
            <a:pPr lvl="1"/>
            <a:r>
              <a:rPr lang="en-GB" noProof="0"/>
              <a:t>[Type your text here]</a:t>
            </a:r>
          </a:p>
          <a:p>
            <a:pPr lvl="2"/>
            <a:r>
              <a:rPr lang="en-GB" noProof="0"/>
              <a:t>[Type your text here]</a:t>
            </a:r>
          </a:p>
          <a:p>
            <a:pPr lvl="3"/>
            <a:r>
              <a:rPr lang="en-GB" noProof="0"/>
              <a:t>[Type your text here]</a:t>
            </a:r>
          </a:p>
        </p:txBody>
      </p:sp>
    </p:spTree>
    <p:extLst>
      <p:ext uri="{BB962C8B-B14F-4D97-AF65-F5344CB8AC3E}">
        <p14:creationId xmlns:p14="http://schemas.microsoft.com/office/powerpoint/2010/main" val="4032376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78360" y="135266"/>
            <a:ext cx="11311642" cy="4166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GB" noProof="0"/>
              <a:t>[Add slide title here]</a:t>
            </a: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7501269" y="908050"/>
            <a:ext cx="4174793" cy="5473700"/>
          </a:xfrm>
          <a:prstGeom prst="rect">
            <a:avLst/>
          </a:prstGeom>
          <a:solidFill>
            <a:schemeClr val="bg2"/>
          </a:solidFill>
          <a:ln w="107950">
            <a:solidFill>
              <a:schemeClr val="bg1"/>
            </a:solidFill>
            <a:miter lim="800000"/>
          </a:ln>
          <a:effectLst>
            <a:outerShdw blurRad="165100" dist="38100" dir="2700000" sx="101000" sy="101000" algn="tl" rotWithShape="0">
              <a:prstClr val="black">
                <a:alpha val="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lang="en-GB" dirty="0"/>
            </a:lvl1pPr>
          </a:lstStyle>
          <a:p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8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908050"/>
            <a:ext cx="6524199" cy="5473700"/>
          </a:xfrm>
          <a:prstGeom prst="rect">
            <a:avLst/>
          </a:prstGeom>
        </p:spPr>
        <p:txBody>
          <a:bodyPr anchor="ctr" anchorCtr="0"/>
          <a:lstStyle>
            <a:lvl1pPr marL="228600" indent="-228600">
              <a:buClr>
                <a:schemeClr val="accent1"/>
              </a:buClr>
              <a:buFont typeface="Bahnschrift SemiBold SemiConden" panose="020B0502040204020203" pitchFamily="34" charset="0"/>
              <a:buChar char="&gt;"/>
              <a:defRPr sz="1800" baseline="0">
                <a:latin typeface="+mj-lt"/>
              </a:defRPr>
            </a:lvl1pPr>
            <a:lvl2pPr marL="685800" indent="-228600">
              <a:buClr>
                <a:schemeClr val="accent2"/>
              </a:buClr>
              <a:buSzPct val="60000"/>
              <a:buFont typeface="Arial" panose="020B0604020202020204" pitchFamily="34" charset="0"/>
              <a:buChar char="&gt;"/>
              <a:defRPr sz="1800" b="0">
                <a:latin typeface="+mj-lt"/>
              </a:defRPr>
            </a:lvl2pPr>
            <a:lvl3pPr marL="1143000" indent="-228600">
              <a:buFont typeface="Wingdings" panose="05000000000000000000" pitchFamily="2" charset="2"/>
              <a:buChar char=""/>
              <a:defRPr sz="1800">
                <a:latin typeface="+mj-lt"/>
              </a:defRPr>
            </a:lvl3pPr>
            <a:lvl4pPr marL="1600200" indent="-228600">
              <a:buFont typeface="Wingdings" panose="05000000000000000000" pitchFamily="2" charset="2"/>
              <a:buChar char=""/>
              <a:defRPr sz="1800">
                <a:latin typeface="+mj-lt"/>
              </a:defRPr>
            </a:lvl4pPr>
          </a:lstStyle>
          <a:p>
            <a:pPr lvl="0"/>
            <a:r>
              <a:rPr lang="en-GB" noProof="0"/>
              <a:t>[Type your text here]</a:t>
            </a:r>
          </a:p>
          <a:p>
            <a:pPr lvl="1"/>
            <a:r>
              <a:rPr lang="en-GB" noProof="0"/>
              <a:t>[Type your text here]</a:t>
            </a:r>
          </a:p>
          <a:p>
            <a:pPr lvl="2"/>
            <a:r>
              <a:rPr lang="en-GB" noProof="0"/>
              <a:t>[Type your text here]</a:t>
            </a:r>
          </a:p>
          <a:p>
            <a:pPr lvl="3"/>
            <a:r>
              <a:rPr lang="en-GB" noProof="0"/>
              <a:t>[Type your text here]</a:t>
            </a:r>
          </a:p>
        </p:txBody>
      </p:sp>
    </p:spTree>
    <p:extLst>
      <p:ext uri="{BB962C8B-B14F-4D97-AF65-F5344CB8AC3E}">
        <p14:creationId xmlns:p14="http://schemas.microsoft.com/office/powerpoint/2010/main" val="1062806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78360" y="135266"/>
            <a:ext cx="11311642" cy="4166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[Add slide title here]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5938" y="2392070"/>
            <a:ext cx="5255755" cy="398968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Clr>
                <a:schemeClr val="accent1"/>
              </a:buClr>
              <a:buSzPct val="80000"/>
              <a:buFont typeface="Bahnschrift SemiBold SemiConden" panose="020B0502040204020203" pitchFamily="34" charset="0"/>
              <a:buChar char="&gt;"/>
              <a:defRPr sz="1600" b="0"/>
            </a:lvl1pPr>
            <a:lvl2pPr marL="457200" indent="0">
              <a:buNone/>
              <a:defRPr/>
            </a:lvl2pPr>
          </a:lstStyle>
          <a:p>
            <a:pPr lvl="0"/>
            <a:r>
              <a:rPr lang="pt-BR" err="1"/>
              <a:t>Sed</a:t>
            </a:r>
            <a:r>
              <a:rPr lang="pt-BR"/>
              <a:t> ac </a:t>
            </a:r>
            <a:r>
              <a:rPr lang="pt-BR" err="1"/>
              <a:t>elementum</a:t>
            </a:r>
            <a:r>
              <a:rPr lang="pt-BR"/>
              <a:t> ante, id </a:t>
            </a:r>
            <a:r>
              <a:rPr lang="pt-BR" err="1"/>
              <a:t>varius</a:t>
            </a:r>
            <a:r>
              <a:rPr lang="pt-BR"/>
              <a:t> </a:t>
            </a:r>
            <a:r>
              <a:rPr lang="pt-BR" err="1"/>
              <a:t>orci</a:t>
            </a:r>
            <a:r>
              <a:rPr lang="pt-BR"/>
              <a:t>. </a:t>
            </a:r>
            <a:r>
              <a:rPr lang="pt-BR" err="1"/>
              <a:t>Maecenas</a:t>
            </a:r>
            <a:r>
              <a:rPr lang="pt-BR"/>
              <a:t> </a:t>
            </a:r>
            <a:r>
              <a:rPr lang="pt-BR" err="1"/>
              <a:t>interdum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</a:t>
            </a:r>
            <a:r>
              <a:rPr lang="pt-BR" err="1"/>
              <a:t>feugiat</a:t>
            </a:r>
            <a:r>
              <a:rPr lang="pt-BR"/>
              <a:t>. </a:t>
            </a:r>
          </a:p>
          <a:p>
            <a:pPr lvl="0"/>
            <a:r>
              <a:rPr lang="pt-BR" err="1"/>
              <a:t>Praesent</a:t>
            </a:r>
            <a:r>
              <a:rPr lang="pt-BR"/>
              <a:t> </a:t>
            </a:r>
            <a:r>
              <a:rPr lang="pt-BR" err="1"/>
              <a:t>elit</a:t>
            </a:r>
            <a:r>
              <a:rPr lang="pt-BR"/>
              <a:t> est, </a:t>
            </a:r>
            <a:r>
              <a:rPr lang="pt-BR" err="1"/>
              <a:t>accumsan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ac, </a:t>
            </a:r>
            <a:r>
              <a:rPr lang="pt-BR" err="1"/>
              <a:t>lacinia</a:t>
            </a:r>
            <a:r>
              <a:rPr lang="pt-BR"/>
              <a:t> id mi. </a:t>
            </a:r>
            <a:r>
              <a:rPr lang="pt-BR" err="1"/>
              <a:t>Duis</a:t>
            </a:r>
            <a:r>
              <a:rPr lang="pt-BR"/>
              <a:t> </a:t>
            </a:r>
            <a:r>
              <a:rPr lang="pt-BR" err="1"/>
              <a:t>molestie</a:t>
            </a:r>
            <a:r>
              <a:rPr lang="pt-BR"/>
              <a:t> </a:t>
            </a:r>
            <a:r>
              <a:rPr lang="pt-BR" err="1"/>
              <a:t>semper</a:t>
            </a:r>
            <a:r>
              <a:rPr lang="pt-BR"/>
              <a:t> nunc </a:t>
            </a:r>
            <a:r>
              <a:rPr lang="pt-BR" err="1"/>
              <a:t>venenatis</a:t>
            </a:r>
            <a:r>
              <a:rPr lang="pt-BR"/>
              <a:t> </a:t>
            </a:r>
            <a:r>
              <a:rPr lang="pt-BR" err="1"/>
              <a:t>posuere</a:t>
            </a:r>
            <a:r>
              <a:rPr lang="pt-BR"/>
              <a:t>. </a:t>
            </a:r>
          </a:p>
          <a:p>
            <a:pPr lvl="0"/>
            <a:r>
              <a:rPr lang="pt-BR"/>
              <a:t>In </a:t>
            </a:r>
            <a:r>
              <a:rPr lang="pt-BR" err="1"/>
              <a:t>maximus</a:t>
            </a:r>
            <a:r>
              <a:rPr lang="pt-BR"/>
              <a:t> </a:t>
            </a:r>
            <a:r>
              <a:rPr lang="pt-BR" err="1"/>
              <a:t>aliquam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, </a:t>
            </a:r>
            <a:r>
              <a:rPr lang="pt-BR" err="1"/>
              <a:t>pharetra</a:t>
            </a:r>
            <a:r>
              <a:rPr lang="pt-BR"/>
              <a:t> </a:t>
            </a:r>
            <a:r>
              <a:rPr lang="pt-BR" err="1"/>
              <a:t>imperdiet</a:t>
            </a:r>
            <a:r>
              <a:rPr lang="pt-BR"/>
              <a:t> massa tempus ut. In eu </a:t>
            </a:r>
            <a:r>
              <a:rPr lang="pt-BR" err="1"/>
              <a:t>odio</a:t>
            </a:r>
            <a:r>
              <a:rPr lang="pt-BR"/>
              <a:t> </a:t>
            </a:r>
            <a:r>
              <a:rPr lang="pt-BR" err="1"/>
              <a:t>at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 </a:t>
            </a:r>
            <a:r>
              <a:rPr lang="pt-BR" err="1"/>
              <a:t>tristique</a:t>
            </a:r>
            <a:r>
              <a:rPr lang="pt-BR"/>
              <a:t> </a:t>
            </a:r>
            <a:r>
              <a:rPr lang="pt-BR" err="1"/>
              <a:t>pretium</a:t>
            </a:r>
            <a:r>
              <a:rPr lang="pt-BR"/>
              <a:t> eu </a:t>
            </a:r>
            <a:r>
              <a:rPr lang="pt-BR" err="1"/>
              <a:t>sed</a:t>
            </a:r>
            <a:r>
              <a:rPr lang="pt-BR"/>
              <a:t> ex. </a:t>
            </a:r>
          </a:p>
          <a:p>
            <a:pPr lvl="0"/>
            <a:r>
              <a:rPr lang="pt-BR" err="1"/>
              <a:t>Sed</a:t>
            </a:r>
            <a:r>
              <a:rPr lang="pt-BR"/>
              <a:t> </a:t>
            </a:r>
            <a:r>
              <a:rPr lang="pt-BR" err="1"/>
              <a:t>faucibus</a:t>
            </a:r>
            <a:r>
              <a:rPr lang="pt-BR"/>
              <a:t> </a:t>
            </a:r>
            <a:r>
              <a:rPr lang="pt-BR" err="1"/>
              <a:t>efficitur</a:t>
            </a:r>
            <a:r>
              <a:rPr lang="pt-BR"/>
              <a:t> </a:t>
            </a:r>
            <a:r>
              <a:rPr lang="pt-BR" err="1"/>
              <a:t>tortor</a:t>
            </a:r>
            <a:r>
              <a:rPr lang="pt-BR"/>
              <a:t> </a:t>
            </a:r>
            <a:r>
              <a:rPr lang="pt-BR" err="1"/>
              <a:t>vel</a:t>
            </a:r>
            <a:r>
              <a:rPr lang="pt-BR"/>
              <a:t> </a:t>
            </a:r>
            <a:r>
              <a:rPr lang="pt-BR" err="1"/>
              <a:t>suscipit</a:t>
            </a:r>
            <a:r>
              <a:rPr lang="pt-BR"/>
              <a:t>. </a:t>
            </a:r>
            <a:r>
              <a:rPr lang="pt-BR" err="1"/>
              <a:t>Donec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, </a:t>
            </a:r>
            <a:r>
              <a:rPr lang="pt-BR" err="1"/>
              <a:t>dapibus</a:t>
            </a:r>
            <a:r>
              <a:rPr lang="pt-BR"/>
              <a:t> </a:t>
            </a:r>
            <a:r>
              <a:rPr lang="pt-BR" err="1"/>
              <a:t>sit</a:t>
            </a:r>
            <a:r>
              <a:rPr lang="pt-BR"/>
              <a:t> </a:t>
            </a:r>
            <a:r>
              <a:rPr lang="pt-BR" err="1"/>
              <a:t>amet</a:t>
            </a:r>
            <a:r>
              <a:rPr lang="pt-BR"/>
              <a:t> urna </a:t>
            </a:r>
            <a:r>
              <a:rPr lang="pt-BR" err="1"/>
              <a:t>vel</a:t>
            </a:r>
            <a:r>
              <a:rPr lang="pt-BR"/>
              <a:t>, </a:t>
            </a:r>
            <a:r>
              <a:rPr lang="pt-BR" err="1"/>
              <a:t>convallis</a:t>
            </a:r>
            <a:r>
              <a:rPr lang="pt-BR"/>
              <a:t> </a:t>
            </a:r>
            <a:r>
              <a:rPr lang="pt-BR" err="1"/>
              <a:t>volutpat</a:t>
            </a:r>
            <a:r>
              <a:rPr lang="pt-BR"/>
              <a:t> </a:t>
            </a:r>
            <a:r>
              <a:rPr lang="pt-BR" err="1"/>
              <a:t>purus</a:t>
            </a:r>
            <a:r>
              <a:rPr lang="pt-BR"/>
              <a:t>. </a:t>
            </a:r>
          </a:p>
          <a:p>
            <a:pPr lvl="0"/>
            <a:r>
              <a:rPr lang="en-GB" err="1"/>
              <a:t>Curabitur</a:t>
            </a:r>
            <a:r>
              <a:rPr lang="en-GB"/>
              <a:t> at </a:t>
            </a:r>
            <a:r>
              <a:rPr lang="en-GB" err="1"/>
              <a:t>nisl</a:t>
            </a:r>
            <a:r>
              <a:rPr lang="en-GB"/>
              <a:t> </a:t>
            </a:r>
            <a:r>
              <a:rPr lang="en-GB" err="1"/>
              <a:t>ultricies</a:t>
            </a:r>
            <a:r>
              <a:rPr lang="en-GB"/>
              <a:t>, </a:t>
            </a:r>
            <a:r>
              <a:rPr lang="en-GB" err="1"/>
              <a:t>facilisis</a:t>
            </a:r>
            <a:r>
              <a:rPr lang="en-GB"/>
              <a:t> </a:t>
            </a:r>
            <a:r>
              <a:rPr lang="en-GB" err="1"/>
              <a:t>tortor</a:t>
            </a:r>
            <a:r>
              <a:rPr lang="en-GB"/>
              <a:t> at, </a:t>
            </a:r>
            <a:r>
              <a:rPr lang="en-GB" err="1"/>
              <a:t>molestie</a:t>
            </a:r>
            <a:r>
              <a:rPr lang="en-GB"/>
              <a:t> lacus. Maecenas </a:t>
            </a:r>
            <a:r>
              <a:rPr lang="en-GB" err="1"/>
              <a:t>malesuada</a:t>
            </a:r>
            <a:r>
              <a:rPr lang="en-GB"/>
              <a:t> </a:t>
            </a:r>
            <a:r>
              <a:rPr lang="en-GB" err="1"/>
              <a:t>imperdiet</a:t>
            </a:r>
            <a:r>
              <a:rPr lang="en-GB"/>
              <a:t> </a:t>
            </a:r>
            <a:r>
              <a:rPr lang="en-GB" err="1"/>
              <a:t>dolor</a:t>
            </a:r>
            <a:r>
              <a:rPr lang="en-GB"/>
              <a:t>, a porta </a:t>
            </a:r>
            <a:r>
              <a:rPr lang="en-GB" err="1"/>
              <a:t>justo</a:t>
            </a:r>
            <a:r>
              <a:rPr lang="en-GB"/>
              <a:t>. </a:t>
            </a:r>
            <a:r>
              <a:rPr lang="en-GB" err="1"/>
              <a:t>Suspendisse</a:t>
            </a:r>
            <a:r>
              <a:rPr lang="en-GB"/>
              <a:t> </a:t>
            </a:r>
            <a:r>
              <a:rPr lang="en-GB" err="1"/>
              <a:t>rhoncus</a:t>
            </a:r>
            <a:r>
              <a:rPr lang="en-GB"/>
              <a:t> </a:t>
            </a:r>
            <a:r>
              <a:rPr lang="en-GB" err="1"/>
              <a:t>enim</a:t>
            </a:r>
            <a:r>
              <a:rPr lang="en-GB"/>
              <a:t> at ipsum </a:t>
            </a:r>
            <a:r>
              <a:rPr lang="en-GB" err="1"/>
              <a:t>viverra</a:t>
            </a:r>
            <a:r>
              <a:rPr lang="en-GB"/>
              <a:t> </a:t>
            </a:r>
            <a:r>
              <a:rPr lang="en-GB" err="1"/>
              <a:t>interdum</a:t>
            </a:r>
            <a:r>
              <a:rPr lang="en-GB"/>
              <a:t>. </a:t>
            </a:r>
          </a:p>
          <a:p>
            <a:pPr lvl="0"/>
            <a:r>
              <a:rPr lang="en-GB" err="1"/>
              <a:t>Sed</a:t>
            </a:r>
            <a:r>
              <a:rPr lang="en-GB"/>
              <a:t> </a:t>
            </a:r>
            <a:r>
              <a:rPr lang="en-GB" err="1"/>
              <a:t>pulvinar</a:t>
            </a:r>
            <a:r>
              <a:rPr lang="en-GB"/>
              <a:t> </a:t>
            </a:r>
            <a:r>
              <a:rPr lang="en-GB" err="1"/>
              <a:t>justo</a:t>
            </a:r>
            <a:r>
              <a:rPr lang="en-GB"/>
              <a:t> a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faucibus</a:t>
            </a:r>
            <a:r>
              <a:rPr lang="en-GB"/>
              <a:t>. Nam </a:t>
            </a:r>
            <a:r>
              <a:rPr lang="en-GB" err="1"/>
              <a:t>auctor</a:t>
            </a:r>
            <a:r>
              <a:rPr lang="en-GB"/>
              <a:t> </a:t>
            </a:r>
            <a:r>
              <a:rPr lang="en-GB" err="1"/>
              <a:t>risus</a:t>
            </a:r>
            <a:r>
              <a:rPr lang="en-GB"/>
              <a:t> in </a:t>
            </a:r>
            <a:r>
              <a:rPr lang="en-GB" err="1"/>
              <a:t>erat</a:t>
            </a:r>
            <a:r>
              <a:rPr lang="en-GB"/>
              <a:t> </a:t>
            </a:r>
            <a:r>
              <a:rPr lang="en-GB" err="1"/>
              <a:t>suscipit</a:t>
            </a:r>
            <a:r>
              <a:rPr lang="en-GB"/>
              <a:t>, vitae tempus </a:t>
            </a:r>
            <a:r>
              <a:rPr lang="en-GB" err="1"/>
              <a:t>lectus</a:t>
            </a:r>
            <a:r>
              <a:rPr lang="en-GB"/>
              <a:t> </a:t>
            </a:r>
            <a:r>
              <a:rPr lang="en-GB" err="1"/>
              <a:t>aliquet</a:t>
            </a:r>
            <a:r>
              <a:rPr lang="en-GB"/>
              <a:t>. 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6096000" y="1880963"/>
            <a:ext cx="0" cy="439001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2"/>
          <p:cNvSpPr>
            <a:spLocks noGrp="1"/>
          </p:cNvSpPr>
          <p:nvPr>
            <p:ph idx="15" hasCustomPrompt="1"/>
          </p:nvPr>
        </p:nvSpPr>
        <p:spPr>
          <a:xfrm>
            <a:off x="6419983" y="2392070"/>
            <a:ext cx="5256079" cy="398968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Clr>
                <a:schemeClr val="accent5"/>
              </a:buClr>
              <a:buSzPct val="80000"/>
              <a:buFont typeface="Bahnschrift SemiBold SemiConden" panose="020B0502040204020203" pitchFamily="34" charset="0"/>
              <a:buChar char="&gt;"/>
              <a:defRPr sz="1600" b="0"/>
            </a:lvl1pPr>
            <a:lvl2pPr marL="457200" indent="0">
              <a:buNone/>
              <a:defRPr/>
            </a:lvl2pPr>
          </a:lstStyle>
          <a:p>
            <a:pPr lvl="0"/>
            <a:r>
              <a:rPr lang="pt-BR" err="1"/>
              <a:t>Sed</a:t>
            </a:r>
            <a:r>
              <a:rPr lang="pt-BR"/>
              <a:t> ac </a:t>
            </a:r>
            <a:r>
              <a:rPr lang="pt-BR" err="1"/>
              <a:t>elementum</a:t>
            </a:r>
            <a:r>
              <a:rPr lang="pt-BR"/>
              <a:t> ante, id </a:t>
            </a:r>
            <a:r>
              <a:rPr lang="pt-BR" err="1"/>
              <a:t>varius</a:t>
            </a:r>
            <a:r>
              <a:rPr lang="pt-BR"/>
              <a:t> </a:t>
            </a:r>
            <a:r>
              <a:rPr lang="pt-BR" err="1"/>
              <a:t>orci</a:t>
            </a:r>
            <a:r>
              <a:rPr lang="pt-BR"/>
              <a:t>. </a:t>
            </a:r>
            <a:r>
              <a:rPr lang="pt-BR" err="1"/>
              <a:t>Maecenas</a:t>
            </a:r>
            <a:r>
              <a:rPr lang="pt-BR"/>
              <a:t> </a:t>
            </a:r>
            <a:r>
              <a:rPr lang="pt-BR" err="1"/>
              <a:t>interdum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</a:t>
            </a:r>
            <a:r>
              <a:rPr lang="pt-BR" err="1"/>
              <a:t>feugiat</a:t>
            </a:r>
            <a:r>
              <a:rPr lang="pt-BR"/>
              <a:t>. </a:t>
            </a:r>
          </a:p>
          <a:p>
            <a:pPr lvl="0"/>
            <a:r>
              <a:rPr lang="pt-BR" err="1"/>
              <a:t>Praesent</a:t>
            </a:r>
            <a:r>
              <a:rPr lang="pt-BR"/>
              <a:t> </a:t>
            </a:r>
            <a:r>
              <a:rPr lang="pt-BR" err="1"/>
              <a:t>elit</a:t>
            </a:r>
            <a:r>
              <a:rPr lang="pt-BR"/>
              <a:t> est, </a:t>
            </a:r>
            <a:r>
              <a:rPr lang="pt-BR" err="1"/>
              <a:t>accumsan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ac, </a:t>
            </a:r>
            <a:r>
              <a:rPr lang="pt-BR" err="1"/>
              <a:t>lacinia</a:t>
            </a:r>
            <a:r>
              <a:rPr lang="pt-BR"/>
              <a:t> id mi. </a:t>
            </a:r>
            <a:r>
              <a:rPr lang="pt-BR" err="1"/>
              <a:t>Duis</a:t>
            </a:r>
            <a:r>
              <a:rPr lang="pt-BR"/>
              <a:t> </a:t>
            </a:r>
            <a:r>
              <a:rPr lang="pt-BR" err="1"/>
              <a:t>molestie</a:t>
            </a:r>
            <a:r>
              <a:rPr lang="pt-BR"/>
              <a:t> </a:t>
            </a:r>
            <a:r>
              <a:rPr lang="pt-BR" err="1"/>
              <a:t>semper</a:t>
            </a:r>
            <a:r>
              <a:rPr lang="pt-BR"/>
              <a:t> nunc </a:t>
            </a:r>
            <a:r>
              <a:rPr lang="pt-BR" err="1"/>
              <a:t>venenatis</a:t>
            </a:r>
            <a:r>
              <a:rPr lang="pt-BR"/>
              <a:t> </a:t>
            </a:r>
            <a:r>
              <a:rPr lang="pt-BR" err="1"/>
              <a:t>posuere</a:t>
            </a:r>
            <a:r>
              <a:rPr lang="pt-BR"/>
              <a:t>. </a:t>
            </a:r>
          </a:p>
          <a:p>
            <a:pPr lvl="0"/>
            <a:r>
              <a:rPr lang="pt-BR"/>
              <a:t>In </a:t>
            </a:r>
            <a:r>
              <a:rPr lang="pt-BR" err="1"/>
              <a:t>maximus</a:t>
            </a:r>
            <a:r>
              <a:rPr lang="pt-BR"/>
              <a:t> </a:t>
            </a:r>
            <a:r>
              <a:rPr lang="pt-BR" err="1"/>
              <a:t>aliquam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, </a:t>
            </a:r>
            <a:r>
              <a:rPr lang="pt-BR" err="1"/>
              <a:t>pharetra</a:t>
            </a:r>
            <a:r>
              <a:rPr lang="pt-BR"/>
              <a:t> </a:t>
            </a:r>
            <a:r>
              <a:rPr lang="pt-BR" err="1"/>
              <a:t>imperdiet</a:t>
            </a:r>
            <a:r>
              <a:rPr lang="pt-BR"/>
              <a:t> massa tempus ut. In eu </a:t>
            </a:r>
            <a:r>
              <a:rPr lang="pt-BR" err="1"/>
              <a:t>odio</a:t>
            </a:r>
            <a:r>
              <a:rPr lang="pt-BR"/>
              <a:t> </a:t>
            </a:r>
            <a:r>
              <a:rPr lang="pt-BR" err="1"/>
              <a:t>at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 </a:t>
            </a:r>
            <a:r>
              <a:rPr lang="pt-BR" err="1"/>
              <a:t>tristique</a:t>
            </a:r>
            <a:r>
              <a:rPr lang="pt-BR"/>
              <a:t> </a:t>
            </a:r>
            <a:r>
              <a:rPr lang="pt-BR" err="1"/>
              <a:t>pretium</a:t>
            </a:r>
            <a:r>
              <a:rPr lang="pt-BR"/>
              <a:t> eu </a:t>
            </a:r>
            <a:r>
              <a:rPr lang="pt-BR" err="1"/>
              <a:t>sed</a:t>
            </a:r>
            <a:r>
              <a:rPr lang="pt-BR"/>
              <a:t> ex. </a:t>
            </a:r>
          </a:p>
          <a:p>
            <a:pPr lvl="0"/>
            <a:r>
              <a:rPr lang="pt-BR" err="1"/>
              <a:t>Sed</a:t>
            </a:r>
            <a:r>
              <a:rPr lang="pt-BR"/>
              <a:t> </a:t>
            </a:r>
            <a:r>
              <a:rPr lang="pt-BR" err="1"/>
              <a:t>faucibus</a:t>
            </a:r>
            <a:r>
              <a:rPr lang="pt-BR"/>
              <a:t> </a:t>
            </a:r>
            <a:r>
              <a:rPr lang="pt-BR" err="1"/>
              <a:t>efficitur</a:t>
            </a:r>
            <a:r>
              <a:rPr lang="pt-BR"/>
              <a:t> </a:t>
            </a:r>
            <a:r>
              <a:rPr lang="pt-BR" err="1"/>
              <a:t>tortor</a:t>
            </a:r>
            <a:r>
              <a:rPr lang="pt-BR"/>
              <a:t> </a:t>
            </a:r>
            <a:r>
              <a:rPr lang="pt-BR" err="1"/>
              <a:t>vel</a:t>
            </a:r>
            <a:r>
              <a:rPr lang="pt-BR"/>
              <a:t> </a:t>
            </a:r>
            <a:r>
              <a:rPr lang="pt-BR" err="1"/>
              <a:t>suscipit</a:t>
            </a:r>
            <a:r>
              <a:rPr lang="pt-BR"/>
              <a:t>. </a:t>
            </a:r>
            <a:r>
              <a:rPr lang="pt-BR" err="1"/>
              <a:t>Donec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, </a:t>
            </a:r>
            <a:r>
              <a:rPr lang="pt-BR" err="1"/>
              <a:t>dapibus</a:t>
            </a:r>
            <a:r>
              <a:rPr lang="pt-BR"/>
              <a:t> </a:t>
            </a:r>
            <a:r>
              <a:rPr lang="pt-BR" err="1"/>
              <a:t>sit</a:t>
            </a:r>
            <a:r>
              <a:rPr lang="pt-BR"/>
              <a:t> </a:t>
            </a:r>
            <a:r>
              <a:rPr lang="pt-BR" err="1"/>
              <a:t>amet</a:t>
            </a:r>
            <a:r>
              <a:rPr lang="pt-BR"/>
              <a:t> urna </a:t>
            </a:r>
            <a:r>
              <a:rPr lang="pt-BR" err="1"/>
              <a:t>vel</a:t>
            </a:r>
            <a:r>
              <a:rPr lang="pt-BR"/>
              <a:t>, </a:t>
            </a:r>
            <a:r>
              <a:rPr lang="pt-BR" err="1"/>
              <a:t>convallis</a:t>
            </a:r>
            <a:r>
              <a:rPr lang="pt-BR"/>
              <a:t> </a:t>
            </a:r>
            <a:r>
              <a:rPr lang="pt-BR" err="1"/>
              <a:t>volutpat</a:t>
            </a:r>
            <a:r>
              <a:rPr lang="pt-BR"/>
              <a:t> </a:t>
            </a:r>
            <a:r>
              <a:rPr lang="pt-BR" err="1"/>
              <a:t>purus</a:t>
            </a:r>
            <a:r>
              <a:rPr lang="pt-BR"/>
              <a:t>. </a:t>
            </a:r>
          </a:p>
          <a:p>
            <a:pPr lvl="0"/>
            <a:r>
              <a:rPr lang="en-GB" err="1"/>
              <a:t>Curabitur</a:t>
            </a:r>
            <a:r>
              <a:rPr lang="en-GB"/>
              <a:t> at </a:t>
            </a:r>
            <a:r>
              <a:rPr lang="en-GB" err="1"/>
              <a:t>nisl</a:t>
            </a:r>
            <a:r>
              <a:rPr lang="en-GB"/>
              <a:t> </a:t>
            </a:r>
            <a:r>
              <a:rPr lang="en-GB" err="1"/>
              <a:t>ultricies</a:t>
            </a:r>
            <a:r>
              <a:rPr lang="en-GB"/>
              <a:t>, </a:t>
            </a:r>
            <a:r>
              <a:rPr lang="en-GB" err="1"/>
              <a:t>facilisis</a:t>
            </a:r>
            <a:r>
              <a:rPr lang="en-GB"/>
              <a:t> </a:t>
            </a:r>
            <a:r>
              <a:rPr lang="en-GB" err="1"/>
              <a:t>tortor</a:t>
            </a:r>
            <a:r>
              <a:rPr lang="en-GB"/>
              <a:t> at, </a:t>
            </a:r>
            <a:r>
              <a:rPr lang="en-GB" err="1"/>
              <a:t>molestie</a:t>
            </a:r>
            <a:r>
              <a:rPr lang="en-GB"/>
              <a:t> lacus. Maecenas </a:t>
            </a:r>
            <a:r>
              <a:rPr lang="en-GB" err="1"/>
              <a:t>malesuada</a:t>
            </a:r>
            <a:r>
              <a:rPr lang="en-GB"/>
              <a:t> </a:t>
            </a:r>
            <a:r>
              <a:rPr lang="en-GB" err="1"/>
              <a:t>imperdiet</a:t>
            </a:r>
            <a:r>
              <a:rPr lang="en-GB"/>
              <a:t> </a:t>
            </a:r>
            <a:r>
              <a:rPr lang="en-GB" err="1"/>
              <a:t>dolor</a:t>
            </a:r>
            <a:r>
              <a:rPr lang="en-GB"/>
              <a:t>, a porta </a:t>
            </a:r>
            <a:r>
              <a:rPr lang="en-GB" err="1"/>
              <a:t>justo</a:t>
            </a:r>
            <a:r>
              <a:rPr lang="en-GB"/>
              <a:t>. </a:t>
            </a:r>
            <a:r>
              <a:rPr lang="en-GB" err="1"/>
              <a:t>Suspendisse</a:t>
            </a:r>
            <a:r>
              <a:rPr lang="en-GB"/>
              <a:t> </a:t>
            </a:r>
            <a:r>
              <a:rPr lang="en-GB" err="1"/>
              <a:t>rhoncus</a:t>
            </a:r>
            <a:r>
              <a:rPr lang="en-GB"/>
              <a:t> </a:t>
            </a:r>
            <a:r>
              <a:rPr lang="en-GB" err="1"/>
              <a:t>enim</a:t>
            </a:r>
            <a:r>
              <a:rPr lang="en-GB"/>
              <a:t> at ipsum </a:t>
            </a:r>
            <a:r>
              <a:rPr lang="en-GB" err="1"/>
              <a:t>viverra</a:t>
            </a:r>
            <a:r>
              <a:rPr lang="en-GB"/>
              <a:t> </a:t>
            </a:r>
            <a:r>
              <a:rPr lang="en-GB" err="1"/>
              <a:t>interdum</a:t>
            </a:r>
            <a:r>
              <a:rPr lang="en-GB"/>
              <a:t>. </a:t>
            </a:r>
          </a:p>
          <a:p>
            <a:pPr lvl="0"/>
            <a:r>
              <a:rPr lang="en-GB" err="1"/>
              <a:t>Sed</a:t>
            </a:r>
            <a:r>
              <a:rPr lang="en-GB"/>
              <a:t> </a:t>
            </a:r>
            <a:r>
              <a:rPr lang="en-GB" err="1"/>
              <a:t>pulvinar</a:t>
            </a:r>
            <a:r>
              <a:rPr lang="en-GB"/>
              <a:t> </a:t>
            </a:r>
            <a:r>
              <a:rPr lang="en-GB" err="1"/>
              <a:t>justo</a:t>
            </a:r>
            <a:r>
              <a:rPr lang="en-GB"/>
              <a:t> a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faucibus</a:t>
            </a:r>
            <a:r>
              <a:rPr lang="en-GB"/>
              <a:t>. Nam </a:t>
            </a:r>
            <a:r>
              <a:rPr lang="en-GB" err="1"/>
              <a:t>auctor</a:t>
            </a:r>
            <a:r>
              <a:rPr lang="en-GB"/>
              <a:t> </a:t>
            </a:r>
            <a:r>
              <a:rPr lang="en-GB" err="1"/>
              <a:t>risus</a:t>
            </a:r>
            <a:r>
              <a:rPr lang="en-GB"/>
              <a:t> in </a:t>
            </a:r>
            <a:r>
              <a:rPr lang="en-GB" err="1"/>
              <a:t>erat</a:t>
            </a:r>
            <a:r>
              <a:rPr lang="en-GB"/>
              <a:t> </a:t>
            </a:r>
            <a:r>
              <a:rPr lang="en-GB" err="1"/>
              <a:t>suscipit</a:t>
            </a:r>
            <a:r>
              <a:rPr lang="en-GB"/>
              <a:t>, vitae tempus </a:t>
            </a:r>
            <a:r>
              <a:rPr lang="en-GB" err="1"/>
              <a:t>lectus</a:t>
            </a:r>
            <a:r>
              <a:rPr lang="en-GB"/>
              <a:t> </a:t>
            </a:r>
            <a:r>
              <a:rPr lang="en-GB" err="1"/>
              <a:t>aliquet</a:t>
            </a:r>
            <a:r>
              <a:rPr lang="en-GB"/>
              <a:t>. 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6" hasCustomPrompt="1"/>
          </p:nvPr>
        </p:nvSpPr>
        <p:spPr>
          <a:xfrm>
            <a:off x="515932" y="1752271"/>
            <a:ext cx="5256086" cy="511175"/>
          </a:xfrm>
          <a:prstGeom prst="rect">
            <a:avLst/>
          </a:prstGeom>
          <a:solidFill>
            <a:schemeClr val="accent1"/>
          </a:solidFill>
        </p:spPr>
        <p:txBody>
          <a:bodyPr lIns="180000"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[Insert the title of this column here]</a:t>
            </a:r>
            <a:endParaRPr lang="en-GB"/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6419983" y="1752271"/>
            <a:ext cx="5256410" cy="511175"/>
          </a:xfrm>
          <a:prstGeom prst="rect">
            <a:avLst/>
          </a:prstGeom>
          <a:solidFill>
            <a:schemeClr val="accent4"/>
          </a:solidFill>
        </p:spPr>
        <p:txBody>
          <a:bodyPr lIns="180000"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[Insert the title of this column here]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908050"/>
            <a:ext cx="11160125" cy="5794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This is a placeholder for a short introduction text to the slide.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</a:t>
            </a:r>
            <a:br>
              <a:rPr lang="en-US"/>
            </a:br>
            <a:r>
              <a:rPr lang="en-US"/>
              <a:t>Nam vitae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tortor</a:t>
            </a:r>
            <a:r>
              <a:rPr lang="en-US"/>
              <a:t>. Nam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. Maecenas dictum ex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neque</a:t>
            </a:r>
            <a:r>
              <a:rPr lang="en-US"/>
              <a:t> cursus </a:t>
            </a:r>
            <a:r>
              <a:rPr lang="en-US" err="1"/>
              <a:t>eleifend</a:t>
            </a:r>
            <a:r>
              <a:rPr lang="en-US"/>
              <a:t>. </a:t>
            </a:r>
            <a:r>
              <a:rPr lang="en-US" err="1"/>
              <a:t>Cras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 </a:t>
            </a:r>
            <a:r>
              <a:rPr lang="en-US" err="1"/>
              <a:t>bibendum</a:t>
            </a:r>
            <a:r>
              <a:rPr lang="en-US"/>
              <a:t> pharetra.</a:t>
            </a:r>
            <a:endParaRPr lang="en-GB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6096000" y="1880963"/>
            <a:ext cx="0" cy="439001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44665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orient="horz" pos="2160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572">
          <p15:clr>
            <a:srgbClr val="FBAE40"/>
          </p15:clr>
        </p15:guide>
        <p15:guide id="9" pos="7355">
          <p15:clr>
            <a:srgbClr val="FBAE40"/>
          </p15:clr>
        </p15:guide>
        <p15:guide id="10" pos="32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+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EBB71-1AEC-4D92-8A51-969FF0A7CB1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78360" y="135266"/>
            <a:ext cx="11311642" cy="4166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[Add slide title here]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5938" y="2392070"/>
            <a:ext cx="5255755" cy="398968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Clr>
                <a:schemeClr val="accent1"/>
              </a:buClr>
              <a:buSzPct val="80000"/>
              <a:buFont typeface="Bahnschrift SemiBold SemiConden" panose="020B0502040204020203" pitchFamily="34" charset="0"/>
              <a:buChar char="&gt;"/>
              <a:defRPr sz="1600" b="0"/>
            </a:lvl1pPr>
            <a:lvl2pPr marL="457200" indent="0">
              <a:buNone/>
              <a:defRPr/>
            </a:lvl2pPr>
          </a:lstStyle>
          <a:p>
            <a:pPr lvl="0"/>
            <a:r>
              <a:rPr lang="pt-BR" err="1"/>
              <a:t>Sed</a:t>
            </a:r>
            <a:r>
              <a:rPr lang="pt-BR"/>
              <a:t> ac </a:t>
            </a:r>
            <a:r>
              <a:rPr lang="pt-BR" err="1"/>
              <a:t>elementum</a:t>
            </a:r>
            <a:r>
              <a:rPr lang="pt-BR"/>
              <a:t> ante, id </a:t>
            </a:r>
            <a:r>
              <a:rPr lang="pt-BR" err="1"/>
              <a:t>varius</a:t>
            </a:r>
            <a:r>
              <a:rPr lang="pt-BR"/>
              <a:t> </a:t>
            </a:r>
            <a:r>
              <a:rPr lang="pt-BR" err="1"/>
              <a:t>orci</a:t>
            </a:r>
            <a:r>
              <a:rPr lang="pt-BR"/>
              <a:t>. </a:t>
            </a:r>
            <a:r>
              <a:rPr lang="pt-BR" err="1"/>
              <a:t>Maecenas</a:t>
            </a:r>
            <a:r>
              <a:rPr lang="pt-BR"/>
              <a:t> </a:t>
            </a:r>
            <a:r>
              <a:rPr lang="pt-BR" err="1"/>
              <a:t>interdum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</a:t>
            </a:r>
            <a:r>
              <a:rPr lang="pt-BR" err="1"/>
              <a:t>feugiat</a:t>
            </a:r>
            <a:r>
              <a:rPr lang="pt-BR"/>
              <a:t>. </a:t>
            </a:r>
          </a:p>
          <a:p>
            <a:pPr lvl="0"/>
            <a:r>
              <a:rPr lang="pt-BR" err="1"/>
              <a:t>Praesent</a:t>
            </a:r>
            <a:r>
              <a:rPr lang="pt-BR"/>
              <a:t> </a:t>
            </a:r>
            <a:r>
              <a:rPr lang="pt-BR" err="1"/>
              <a:t>elit</a:t>
            </a:r>
            <a:r>
              <a:rPr lang="pt-BR"/>
              <a:t> est, </a:t>
            </a:r>
            <a:r>
              <a:rPr lang="pt-BR" err="1"/>
              <a:t>accumsan</a:t>
            </a:r>
            <a:r>
              <a:rPr lang="pt-BR"/>
              <a:t> </a:t>
            </a:r>
            <a:r>
              <a:rPr lang="pt-BR" err="1"/>
              <a:t>eget</a:t>
            </a:r>
            <a:r>
              <a:rPr lang="pt-BR"/>
              <a:t> </a:t>
            </a:r>
            <a:r>
              <a:rPr lang="pt-BR" err="1"/>
              <a:t>consectetur</a:t>
            </a:r>
            <a:r>
              <a:rPr lang="pt-BR"/>
              <a:t> ac, </a:t>
            </a:r>
            <a:r>
              <a:rPr lang="pt-BR" err="1"/>
              <a:t>lacinia</a:t>
            </a:r>
            <a:r>
              <a:rPr lang="pt-BR"/>
              <a:t> id mi. </a:t>
            </a:r>
            <a:r>
              <a:rPr lang="pt-BR" err="1"/>
              <a:t>Duis</a:t>
            </a:r>
            <a:r>
              <a:rPr lang="pt-BR"/>
              <a:t> </a:t>
            </a:r>
            <a:r>
              <a:rPr lang="pt-BR" err="1"/>
              <a:t>molestie</a:t>
            </a:r>
            <a:r>
              <a:rPr lang="pt-BR"/>
              <a:t> </a:t>
            </a:r>
            <a:r>
              <a:rPr lang="pt-BR" err="1"/>
              <a:t>semper</a:t>
            </a:r>
            <a:r>
              <a:rPr lang="pt-BR"/>
              <a:t> nunc </a:t>
            </a:r>
            <a:r>
              <a:rPr lang="pt-BR" err="1"/>
              <a:t>venenatis</a:t>
            </a:r>
            <a:r>
              <a:rPr lang="pt-BR"/>
              <a:t> </a:t>
            </a:r>
            <a:r>
              <a:rPr lang="pt-BR" err="1"/>
              <a:t>posuere</a:t>
            </a:r>
            <a:r>
              <a:rPr lang="pt-BR"/>
              <a:t>. </a:t>
            </a:r>
          </a:p>
          <a:p>
            <a:pPr lvl="0"/>
            <a:r>
              <a:rPr lang="pt-BR"/>
              <a:t>In </a:t>
            </a:r>
            <a:r>
              <a:rPr lang="pt-BR" err="1"/>
              <a:t>maximus</a:t>
            </a:r>
            <a:r>
              <a:rPr lang="pt-BR"/>
              <a:t> </a:t>
            </a:r>
            <a:r>
              <a:rPr lang="pt-BR" err="1"/>
              <a:t>aliquam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, </a:t>
            </a:r>
            <a:r>
              <a:rPr lang="pt-BR" err="1"/>
              <a:t>pharetra</a:t>
            </a:r>
            <a:r>
              <a:rPr lang="pt-BR"/>
              <a:t> </a:t>
            </a:r>
            <a:r>
              <a:rPr lang="pt-BR" err="1"/>
              <a:t>imperdiet</a:t>
            </a:r>
            <a:r>
              <a:rPr lang="pt-BR"/>
              <a:t> massa tempus ut. In eu </a:t>
            </a:r>
            <a:r>
              <a:rPr lang="pt-BR" err="1"/>
              <a:t>odio</a:t>
            </a:r>
            <a:r>
              <a:rPr lang="pt-BR"/>
              <a:t> </a:t>
            </a:r>
            <a:r>
              <a:rPr lang="pt-BR" err="1"/>
              <a:t>at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 </a:t>
            </a:r>
            <a:r>
              <a:rPr lang="pt-BR" err="1"/>
              <a:t>tristique</a:t>
            </a:r>
            <a:r>
              <a:rPr lang="pt-BR"/>
              <a:t> </a:t>
            </a:r>
            <a:r>
              <a:rPr lang="pt-BR" err="1"/>
              <a:t>pretium</a:t>
            </a:r>
            <a:r>
              <a:rPr lang="pt-BR"/>
              <a:t> eu </a:t>
            </a:r>
            <a:r>
              <a:rPr lang="pt-BR" err="1"/>
              <a:t>sed</a:t>
            </a:r>
            <a:r>
              <a:rPr lang="pt-BR"/>
              <a:t> ex. </a:t>
            </a:r>
          </a:p>
          <a:p>
            <a:pPr lvl="0"/>
            <a:r>
              <a:rPr lang="pt-BR" err="1"/>
              <a:t>Sed</a:t>
            </a:r>
            <a:r>
              <a:rPr lang="pt-BR"/>
              <a:t> </a:t>
            </a:r>
            <a:r>
              <a:rPr lang="pt-BR" err="1"/>
              <a:t>faucibus</a:t>
            </a:r>
            <a:r>
              <a:rPr lang="pt-BR"/>
              <a:t> </a:t>
            </a:r>
            <a:r>
              <a:rPr lang="pt-BR" err="1"/>
              <a:t>efficitur</a:t>
            </a:r>
            <a:r>
              <a:rPr lang="pt-BR"/>
              <a:t> </a:t>
            </a:r>
            <a:r>
              <a:rPr lang="pt-BR" err="1"/>
              <a:t>tortor</a:t>
            </a:r>
            <a:r>
              <a:rPr lang="pt-BR"/>
              <a:t> </a:t>
            </a:r>
            <a:r>
              <a:rPr lang="pt-BR" err="1"/>
              <a:t>vel</a:t>
            </a:r>
            <a:r>
              <a:rPr lang="pt-BR"/>
              <a:t> </a:t>
            </a:r>
            <a:r>
              <a:rPr lang="pt-BR" err="1"/>
              <a:t>suscipit</a:t>
            </a:r>
            <a:r>
              <a:rPr lang="pt-BR"/>
              <a:t>. </a:t>
            </a:r>
            <a:r>
              <a:rPr lang="pt-BR" err="1"/>
              <a:t>Donec</a:t>
            </a:r>
            <a:r>
              <a:rPr lang="pt-BR"/>
              <a:t> </a:t>
            </a:r>
            <a:r>
              <a:rPr lang="pt-BR" err="1"/>
              <a:t>ligula</a:t>
            </a:r>
            <a:r>
              <a:rPr lang="pt-BR"/>
              <a:t> </a:t>
            </a:r>
            <a:r>
              <a:rPr lang="pt-BR" err="1"/>
              <a:t>enim</a:t>
            </a:r>
            <a:r>
              <a:rPr lang="pt-BR"/>
              <a:t>, </a:t>
            </a:r>
            <a:r>
              <a:rPr lang="pt-BR" err="1"/>
              <a:t>dapibus</a:t>
            </a:r>
            <a:r>
              <a:rPr lang="pt-BR"/>
              <a:t> </a:t>
            </a:r>
            <a:r>
              <a:rPr lang="pt-BR" err="1"/>
              <a:t>sit</a:t>
            </a:r>
            <a:r>
              <a:rPr lang="pt-BR"/>
              <a:t> </a:t>
            </a:r>
            <a:r>
              <a:rPr lang="pt-BR" err="1"/>
              <a:t>amet</a:t>
            </a:r>
            <a:r>
              <a:rPr lang="pt-BR"/>
              <a:t> urna </a:t>
            </a:r>
            <a:r>
              <a:rPr lang="pt-BR" err="1"/>
              <a:t>vel</a:t>
            </a:r>
            <a:r>
              <a:rPr lang="pt-BR"/>
              <a:t>, </a:t>
            </a:r>
            <a:r>
              <a:rPr lang="pt-BR" err="1"/>
              <a:t>convallis</a:t>
            </a:r>
            <a:r>
              <a:rPr lang="pt-BR"/>
              <a:t> </a:t>
            </a:r>
            <a:r>
              <a:rPr lang="pt-BR" err="1"/>
              <a:t>volutpat</a:t>
            </a:r>
            <a:r>
              <a:rPr lang="pt-BR"/>
              <a:t> </a:t>
            </a:r>
            <a:r>
              <a:rPr lang="pt-BR" err="1"/>
              <a:t>purus</a:t>
            </a:r>
            <a:r>
              <a:rPr lang="pt-BR"/>
              <a:t>. </a:t>
            </a:r>
          </a:p>
          <a:p>
            <a:pPr lvl="0"/>
            <a:r>
              <a:rPr lang="en-GB" err="1"/>
              <a:t>Curabitur</a:t>
            </a:r>
            <a:r>
              <a:rPr lang="en-GB"/>
              <a:t> at </a:t>
            </a:r>
            <a:r>
              <a:rPr lang="en-GB" err="1"/>
              <a:t>nisl</a:t>
            </a:r>
            <a:r>
              <a:rPr lang="en-GB"/>
              <a:t> </a:t>
            </a:r>
            <a:r>
              <a:rPr lang="en-GB" err="1"/>
              <a:t>ultricies</a:t>
            </a:r>
            <a:r>
              <a:rPr lang="en-GB"/>
              <a:t>, </a:t>
            </a:r>
            <a:r>
              <a:rPr lang="en-GB" err="1"/>
              <a:t>facilisis</a:t>
            </a:r>
            <a:r>
              <a:rPr lang="en-GB"/>
              <a:t> </a:t>
            </a:r>
            <a:r>
              <a:rPr lang="en-GB" err="1"/>
              <a:t>tortor</a:t>
            </a:r>
            <a:r>
              <a:rPr lang="en-GB"/>
              <a:t> at, </a:t>
            </a:r>
            <a:r>
              <a:rPr lang="en-GB" err="1"/>
              <a:t>molestie</a:t>
            </a:r>
            <a:r>
              <a:rPr lang="en-GB"/>
              <a:t> lacus. Maecenas </a:t>
            </a:r>
            <a:r>
              <a:rPr lang="en-GB" err="1"/>
              <a:t>malesuada</a:t>
            </a:r>
            <a:r>
              <a:rPr lang="en-GB"/>
              <a:t> </a:t>
            </a:r>
            <a:r>
              <a:rPr lang="en-GB" err="1"/>
              <a:t>imperdiet</a:t>
            </a:r>
            <a:r>
              <a:rPr lang="en-GB"/>
              <a:t> </a:t>
            </a:r>
            <a:r>
              <a:rPr lang="en-GB" err="1"/>
              <a:t>dolor</a:t>
            </a:r>
            <a:r>
              <a:rPr lang="en-GB"/>
              <a:t>, a porta </a:t>
            </a:r>
            <a:r>
              <a:rPr lang="en-GB" err="1"/>
              <a:t>justo</a:t>
            </a:r>
            <a:r>
              <a:rPr lang="en-GB"/>
              <a:t>. </a:t>
            </a:r>
            <a:r>
              <a:rPr lang="en-GB" err="1"/>
              <a:t>Suspendisse</a:t>
            </a:r>
            <a:r>
              <a:rPr lang="en-GB"/>
              <a:t> </a:t>
            </a:r>
            <a:r>
              <a:rPr lang="en-GB" err="1"/>
              <a:t>rhoncus</a:t>
            </a:r>
            <a:r>
              <a:rPr lang="en-GB"/>
              <a:t> </a:t>
            </a:r>
            <a:r>
              <a:rPr lang="en-GB" err="1"/>
              <a:t>enim</a:t>
            </a:r>
            <a:r>
              <a:rPr lang="en-GB"/>
              <a:t> at ipsum </a:t>
            </a:r>
            <a:r>
              <a:rPr lang="en-GB" err="1"/>
              <a:t>viverra</a:t>
            </a:r>
            <a:r>
              <a:rPr lang="en-GB"/>
              <a:t> </a:t>
            </a:r>
            <a:r>
              <a:rPr lang="en-GB" err="1"/>
              <a:t>interdum</a:t>
            </a:r>
            <a:r>
              <a:rPr lang="en-GB"/>
              <a:t>. </a:t>
            </a:r>
          </a:p>
          <a:p>
            <a:pPr lvl="0"/>
            <a:r>
              <a:rPr lang="en-GB" err="1"/>
              <a:t>Sed</a:t>
            </a:r>
            <a:r>
              <a:rPr lang="en-GB"/>
              <a:t> </a:t>
            </a:r>
            <a:r>
              <a:rPr lang="en-GB" err="1"/>
              <a:t>pulvinar</a:t>
            </a:r>
            <a:r>
              <a:rPr lang="en-GB"/>
              <a:t> </a:t>
            </a:r>
            <a:r>
              <a:rPr lang="en-GB" err="1"/>
              <a:t>justo</a:t>
            </a:r>
            <a:r>
              <a:rPr lang="en-GB"/>
              <a:t> a </a:t>
            </a:r>
            <a:r>
              <a:rPr lang="en-GB" err="1"/>
              <a:t>commodo</a:t>
            </a:r>
            <a:r>
              <a:rPr lang="en-GB"/>
              <a:t> </a:t>
            </a:r>
            <a:r>
              <a:rPr lang="en-GB" err="1"/>
              <a:t>faucibus</a:t>
            </a:r>
            <a:r>
              <a:rPr lang="en-GB"/>
              <a:t>. Nam </a:t>
            </a:r>
            <a:r>
              <a:rPr lang="en-GB" err="1"/>
              <a:t>auctor</a:t>
            </a:r>
            <a:r>
              <a:rPr lang="en-GB"/>
              <a:t> </a:t>
            </a:r>
            <a:r>
              <a:rPr lang="en-GB" err="1"/>
              <a:t>risus</a:t>
            </a:r>
            <a:r>
              <a:rPr lang="en-GB"/>
              <a:t> in </a:t>
            </a:r>
            <a:r>
              <a:rPr lang="en-GB" err="1"/>
              <a:t>erat</a:t>
            </a:r>
            <a:r>
              <a:rPr lang="en-GB"/>
              <a:t> </a:t>
            </a:r>
            <a:r>
              <a:rPr lang="en-GB" err="1"/>
              <a:t>suscipit</a:t>
            </a:r>
            <a:r>
              <a:rPr lang="en-GB"/>
              <a:t>, vitae tempus </a:t>
            </a:r>
            <a:r>
              <a:rPr lang="en-GB" err="1"/>
              <a:t>lectus</a:t>
            </a:r>
            <a:r>
              <a:rPr lang="en-GB"/>
              <a:t> </a:t>
            </a:r>
            <a:r>
              <a:rPr lang="en-GB" err="1"/>
              <a:t>aliquet</a:t>
            </a:r>
            <a:r>
              <a:rPr lang="en-GB"/>
              <a:t>. </a:t>
            </a:r>
          </a:p>
        </p:txBody>
      </p:sp>
      <p:sp>
        <p:nvSpPr>
          <p:cNvPr id="6" name="Text Placeholder 18"/>
          <p:cNvSpPr>
            <a:spLocks noGrp="1"/>
          </p:cNvSpPr>
          <p:nvPr>
            <p:ph type="body" sz="quarter" idx="16" hasCustomPrompt="1"/>
          </p:nvPr>
        </p:nvSpPr>
        <p:spPr>
          <a:xfrm>
            <a:off x="515932" y="1752271"/>
            <a:ext cx="5256086" cy="511175"/>
          </a:xfrm>
          <a:prstGeom prst="rect">
            <a:avLst/>
          </a:prstGeom>
          <a:solidFill>
            <a:schemeClr val="accent1"/>
          </a:solidFill>
        </p:spPr>
        <p:txBody>
          <a:bodyPr lIns="180000"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[Insert the title of this column here]</a:t>
            </a:r>
            <a:endParaRPr lang="en-GB"/>
          </a:p>
        </p:txBody>
      </p:sp>
      <p:sp>
        <p:nvSpPr>
          <p:cNvPr id="7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908050"/>
            <a:ext cx="11160125" cy="5794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This is a placeholder for a short introduction text to the slide.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</a:t>
            </a:r>
            <a:br>
              <a:rPr lang="en-US"/>
            </a:br>
            <a:r>
              <a:rPr lang="en-US"/>
              <a:t>Nam vitae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tortor</a:t>
            </a:r>
            <a:r>
              <a:rPr lang="en-US"/>
              <a:t>. Nam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. Maecenas dictum ex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neque</a:t>
            </a:r>
            <a:r>
              <a:rPr lang="en-US"/>
              <a:t> cursus </a:t>
            </a:r>
            <a:r>
              <a:rPr lang="en-US" err="1"/>
              <a:t>eleifend</a:t>
            </a:r>
            <a:r>
              <a:rPr lang="en-US"/>
              <a:t>. </a:t>
            </a:r>
            <a:r>
              <a:rPr lang="en-US" err="1"/>
              <a:t>Cras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 </a:t>
            </a:r>
            <a:r>
              <a:rPr lang="en-US" err="1"/>
              <a:t>bibendum</a:t>
            </a:r>
            <a:r>
              <a:rPr lang="en-US"/>
              <a:t> pharetra.</a:t>
            </a:r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096000" y="1991735"/>
            <a:ext cx="0" cy="439001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7288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40621" y="649287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A36EBB71-1AEC-4D92-8A51-969FF0A7CB1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15299" y="128526"/>
            <a:ext cx="11961274" cy="4247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 baseline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marL="324000"/>
            <a:endParaRPr lang="es-ES" b="1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47" y="31359"/>
            <a:ext cx="385398" cy="61906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1983821" y="128526"/>
            <a:ext cx="92752" cy="424732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115299" y="128526"/>
            <a:ext cx="11961274" cy="4247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 baseline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marL="324000"/>
            <a:endParaRPr lang="es-ES" b="1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47" y="31359"/>
            <a:ext cx="385398" cy="61906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1983821" y="128526"/>
            <a:ext cx="92752" cy="424732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AB6159-5224-AFBD-300F-CE6914B3DAD5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475288" y="6642100"/>
            <a:ext cx="1270000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FF"/>
                </a:solidFill>
                <a:latin typeface="Arial Narrow" panose="020B0606020202030204" pitchFamily="34" charset="0"/>
              </a:rPr>
              <a:t>Unclassified - Non classifié</a:t>
            </a:r>
          </a:p>
        </p:txBody>
      </p:sp>
    </p:spTree>
    <p:extLst>
      <p:ext uri="{BB962C8B-B14F-4D97-AF65-F5344CB8AC3E}">
        <p14:creationId xmlns:p14="http://schemas.microsoft.com/office/powerpoint/2010/main" val="664195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00" r:id="rId2"/>
    <p:sldLayoutId id="2147483686" r:id="rId3"/>
    <p:sldLayoutId id="2147483687" r:id="rId4"/>
    <p:sldLayoutId id="2147483665" r:id="rId5"/>
    <p:sldLayoutId id="2147483678" r:id="rId6"/>
    <p:sldLayoutId id="2147483683" r:id="rId7"/>
    <p:sldLayoutId id="2147483691" r:id="rId8"/>
    <p:sldLayoutId id="2147483702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701" r:id="rId17"/>
    <p:sldLayoutId id="2147483699" r:id="rId18"/>
    <p:sldLayoutId id="2147483705" r:id="rId19"/>
    <p:sldLayoutId id="2147483707" r:id="rId20"/>
    <p:sldLayoutId id="2147483708" r:id="rId21"/>
    <p:sldLayoutId id="2147483709" r:id="rId22"/>
    <p:sldLayoutId id="2147483710" r:id="rId23"/>
    <p:sldLayoutId id="2147483714" r:id="rId24"/>
    <p:sldLayoutId id="2147483715" r:id="rId2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 baseline="0">
          <a:solidFill>
            <a:schemeClr val="bg1">
              <a:lumMod val="50000"/>
            </a:schemeClr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Arial Narrow" panose="020B0606020202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tx1">
              <a:lumMod val="65000"/>
              <a:lumOff val="35000"/>
            </a:schemeClr>
          </a:solidFill>
          <a:latin typeface="Arial Narrow" panose="020B0606020202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7355">
          <p15:clr>
            <a:srgbClr val="F26B43"/>
          </p15:clr>
        </p15:guide>
        <p15:guide id="4" pos="325">
          <p15:clr>
            <a:srgbClr val="F26B43"/>
          </p15:clr>
        </p15:guide>
        <p15:guide id="5" orient="horz" pos="572">
          <p15:clr>
            <a:srgbClr val="F26B43"/>
          </p15:clr>
        </p15:guide>
        <p15:guide id="6" orient="horz" pos="402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hyperlink" Target="https://oecd-public-integrity-indicators.org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45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jpeg"/><Relationship Id="rId11" Type="http://schemas.openxmlformats.org/officeDocument/2006/relationships/image" Target="../media/image55.png"/><Relationship Id="rId5" Type="http://schemas.openxmlformats.org/officeDocument/2006/relationships/image" Target="../media/image49.jpeg"/><Relationship Id="rId10" Type="http://schemas.openxmlformats.org/officeDocument/2006/relationships/image" Target="../media/image54.png"/><Relationship Id="rId4" Type="http://schemas.openxmlformats.org/officeDocument/2006/relationships/image" Target="../media/image48.jpeg"/><Relationship Id="rId9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tags" Target="../tags/tag4.xml"/><Relationship Id="rId7" Type="http://schemas.openxmlformats.org/officeDocument/2006/relationships/image" Target="../media/image6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25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69.sv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jp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2162947" y="2548166"/>
            <a:ext cx="6894523" cy="660249"/>
          </a:xfrm>
        </p:spPr>
        <p:txBody>
          <a:bodyPr>
            <a:noAutofit/>
          </a:bodyPr>
          <a:lstStyle/>
          <a:p>
            <a:r>
              <a:rPr lang="pt-BR" sz="3000" dirty="0"/>
              <a:t>Integridade: A realidade nos países da OCDE</a:t>
            </a:r>
          </a:p>
          <a:p>
            <a:r>
              <a:rPr lang="pt-BR" sz="2400" dirty="0"/>
              <a:t>A Recomendação da OCDE sobre Integridade Pública</a:t>
            </a:r>
            <a:endParaRPr lang="es-CO" sz="2400" b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2162947" y="3979006"/>
            <a:ext cx="6894522" cy="982176"/>
          </a:xfrm>
        </p:spPr>
        <p:txBody>
          <a:bodyPr>
            <a:normAutofit/>
          </a:bodyPr>
          <a:lstStyle/>
          <a:p>
            <a:r>
              <a:rPr lang="en-GB" dirty="0"/>
              <a:t>Sao Paulo, 2-3 </a:t>
            </a:r>
            <a:r>
              <a:rPr lang="en-GB" dirty="0" err="1"/>
              <a:t>abril</a:t>
            </a:r>
            <a:r>
              <a:rPr lang="en-GB" dirty="0"/>
              <a:t> 2025</a:t>
            </a:r>
          </a:p>
          <a:p>
            <a:r>
              <a:rPr lang="pt-BR" dirty="0"/>
              <a:t>1ª Conferência Internacional de Integridade Pública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162947" y="5331490"/>
            <a:ext cx="6894522" cy="328273"/>
          </a:xfrm>
        </p:spPr>
        <p:txBody>
          <a:bodyPr lIns="91440" tIns="45720" rIns="91440" bIns="45720" anchor="t">
            <a:noAutofit/>
          </a:bodyPr>
          <a:lstStyle/>
          <a:p>
            <a:r>
              <a:rPr lang="es-CO" dirty="0">
                <a:latin typeface="Arial Narrow"/>
              </a:rPr>
              <a:t>Dr Frédéric Boehm</a:t>
            </a:r>
          </a:p>
          <a:p>
            <a:r>
              <a:rPr lang="pt-BR" dirty="0">
                <a:latin typeface="Arial Narrow"/>
              </a:rPr>
              <a:t>Divisão Anticorrupção e Integridade no Governo
Diretoria de Governança Pública</a:t>
            </a:r>
            <a:endParaRPr lang="es-CO" dirty="0">
              <a:latin typeface="Arial Narrow"/>
            </a:endParaRPr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-31683" y="5084618"/>
            <a:ext cx="2194630" cy="1773382"/>
            <a:chOff x="2251" y="876"/>
            <a:chExt cx="3178" cy="2568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2251" y="876"/>
              <a:ext cx="3178" cy="2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pic>
          <p:nvPicPr>
            <p:cNvPr id="7173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1" y="876"/>
              <a:ext cx="3181" cy="2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04650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ED715BE-89F0-5A6D-DC56-D2AC7971CB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A confiança nos governos é baixa – integridade e abertura são parte da resposta</a:t>
            </a:r>
            <a:endParaRPr lang="es-CO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B62D637-A0DA-765C-B4E8-4E9489F5F14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10</a:t>
            </a:fld>
            <a:endParaRPr lang="en-GB" noProof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CFB4190-1793-8C52-C59A-95174FD4A2CE}"/>
              </a:ext>
            </a:extLst>
          </p:cNvPr>
          <p:cNvSpPr/>
          <p:nvPr/>
        </p:nvSpPr>
        <p:spPr>
          <a:xfrm>
            <a:off x="5726020" y="5923569"/>
            <a:ext cx="38183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altLang="en-US" sz="1400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Fonte: TrustLab da OCDE, média de 8 países</a:t>
            </a:r>
            <a:endParaRPr lang="en-GB" altLang="en-US" sz="14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28ABB67-54AD-A24B-09CC-99EB90271645}"/>
              </a:ext>
            </a:extLst>
          </p:cNvPr>
          <p:cNvSpPr txBox="1"/>
          <p:nvPr/>
        </p:nvSpPr>
        <p:spPr>
          <a:xfrm>
            <a:off x="403156" y="5923569"/>
            <a:ext cx="3243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Fonte: Latinobarómetro (2023), OCDE (2024)</a:t>
            </a:r>
            <a:endParaRPr lang="en-US" sz="14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995F10F2-A248-B6B0-F895-7AF29311E9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9885002"/>
              </p:ext>
            </p:extLst>
          </p:nvPr>
        </p:nvGraphicFramePr>
        <p:xfrm>
          <a:off x="442535" y="2231164"/>
          <a:ext cx="4572000" cy="3131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EEF4FE2D-F575-734D-3581-63B2BA724DAE}"/>
              </a:ext>
            </a:extLst>
          </p:cNvPr>
          <p:cNvSpPr txBox="1"/>
          <p:nvPr/>
        </p:nvSpPr>
        <p:spPr>
          <a:xfrm>
            <a:off x="442535" y="1460876"/>
            <a:ext cx="457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600" b="0" i="0" u="none" strike="noStrike" kern="1200" baseline="0">
                <a:solidFill>
                  <a:srgbClr val="3F3F3F">
                    <a:lumMod val="65000"/>
                    <a:lumOff val="35000"/>
                  </a:srgbClr>
                </a:solidFill>
                <a:effectLst/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n-GB" sz="2400" dirty="0" err="1">
                <a:solidFill>
                  <a:srgbClr val="3F3F3F">
                    <a:lumMod val="65000"/>
                    <a:lumOff val="35000"/>
                  </a:srgbClr>
                </a:solidFill>
                <a:latin typeface="+mj-lt"/>
              </a:rPr>
              <a:t>Confiança</a:t>
            </a:r>
            <a:r>
              <a:rPr lang="en-GB" sz="2400" dirty="0">
                <a:solidFill>
                  <a:srgbClr val="3F3F3F">
                    <a:lumMod val="65000"/>
                    <a:lumOff val="35000"/>
                  </a:srgbClr>
                </a:solidFill>
                <a:latin typeface="+mj-lt"/>
              </a:rPr>
              <a:t> no </a:t>
            </a:r>
            <a:r>
              <a:rPr lang="en-GB" sz="2400" dirty="0" err="1">
                <a:solidFill>
                  <a:srgbClr val="3F3F3F">
                    <a:lumMod val="65000"/>
                    <a:lumOff val="35000"/>
                  </a:srgbClr>
                </a:solidFill>
                <a:latin typeface="+mj-lt"/>
              </a:rPr>
              <a:t>governo</a:t>
            </a:r>
            <a:endParaRPr lang="en-GB" sz="2400" dirty="0">
              <a:solidFill>
                <a:srgbClr val="3F3F3F">
                  <a:lumMod val="65000"/>
                  <a:lumOff val="35000"/>
                </a:srgbClr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13A6CCA-49FA-E3C4-0D9A-C208E05B4CBA}"/>
              </a:ext>
            </a:extLst>
          </p:cNvPr>
          <p:cNvSpPr txBox="1"/>
          <p:nvPr/>
        </p:nvSpPr>
        <p:spPr>
          <a:xfrm>
            <a:off x="5726020" y="1460877"/>
            <a:ext cx="60234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 i="0" u="none" strike="noStrike" kern="1200" baseline="0">
                <a:solidFill>
                  <a:srgbClr val="3F3F3F">
                    <a:lumMod val="65000"/>
                    <a:lumOff val="35000"/>
                  </a:srgbClr>
                </a:solidFill>
                <a:effectLst/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n-GB" sz="2400" dirty="0" err="1">
                <a:latin typeface="+mj-lt"/>
              </a:rPr>
              <a:t>Determinantes</a:t>
            </a:r>
            <a:r>
              <a:rPr lang="en-GB" sz="2400" dirty="0">
                <a:latin typeface="+mj-lt"/>
              </a:rPr>
              <a:t> da </a:t>
            </a:r>
            <a:r>
              <a:rPr lang="en-GB" sz="2400" dirty="0" err="1">
                <a:latin typeface="+mj-lt"/>
              </a:rPr>
              <a:t>confiança</a:t>
            </a:r>
            <a:endParaRPr lang="es-CO" sz="2400" dirty="0">
              <a:latin typeface="+mj-lt"/>
            </a:endParaRPr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512B346E-CB2C-4FD9-D749-719657243E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4189922"/>
              </p:ext>
            </p:extLst>
          </p:nvPr>
        </p:nvGraphicFramePr>
        <p:xfrm>
          <a:off x="5726020" y="2231163"/>
          <a:ext cx="6023446" cy="2891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1499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  <p:bldGraphic spid="2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De uma abordagem baseada em casos (reativa) a uma cultura de integridade (proativa)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11</a:t>
            </a:fld>
            <a:endParaRPr lang="en-GB" noProof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468" y="1787308"/>
            <a:ext cx="6909574" cy="3470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166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" dirty="0" err="1">
                <a:solidFill>
                  <a:schemeClr val="accent1">
                    <a:lumMod val="75000"/>
                  </a:schemeClr>
                </a:solidFill>
              </a:rPr>
              <a:t>Padrões</a:t>
            </a:r>
            <a:r>
              <a:rPr lang="es-ES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pt-BR" dirty="0"/>
              <a:t>A Recomendação da OCDE sobre Integridade Pública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12</a:t>
            </a:fld>
            <a:endParaRPr lang="en-GB" noProof="0"/>
          </a:p>
        </p:txBody>
      </p:sp>
      <p:sp>
        <p:nvSpPr>
          <p:cNvPr id="16" name="Rectangle 15"/>
          <p:cNvSpPr/>
          <p:nvPr/>
        </p:nvSpPr>
        <p:spPr>
          <a:xfrm>
            <a:off x="8480106" y="1808202"/>
            <a:ext cx="34157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pt-BR" sz="2400" i="1" dirty="0">
                <a:solidFill>
                  <a:srgbClr val="727272"/>
                </a:solidFill>
                <a:latin typeface="Arial Narrow" panose="020B0606020202030204" pitchFamily="34" charset="0"/>
              </a:rPr>
              <a:t>A integridade pública refere-se a (...) manter e priorizar os interesses públicos sobre os interesses privados</a:t>
            </a:r>
            <a:endParaRPr kumimoji="0" lang="es-CO" sz="2400" b="0" i="1" u="none" strike="noStrike" kern="1200" cap="none" spc="0" normalizeH="0" baseline="0" noProof="0" dirty="0">
              <a:ln>
                <a:noFill/>
              </a:ln>
              <a:solidFill>
                <a:srgbClr val="727272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9CB24A-5865-818D-39AF-0745355E71BB}"/>
              </a:ext>
            </a:extLst>
          </p:cNvPr>
          <p:cNvSpPr txBox="1"/>
          <p:nvPr/>
        </p:nvSpPr>
        <p:spPr>
          <a:xfrm>
            <a:off x="8892354" y="3942788"/>
            <a:ext cx="28515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rgbClr val="727272"/>
                </a:solidFill>
                <a:latin typeface="Arial Narrow" panose="020B0606020202030204" pitchFamily="34" charset="0"/>
              </a:rPr>
              <a:t>Países não membros que aderiram à Recomendação:</a:t>
            </a:r>
          </a:p>
          <a:p>
            <a:pPr algn="ctr"/>
            <a:r>
              <a:rPr lang="es-CO" b="1" dirty="0">
                <a:solidFill>
                  <a:srgbClr val="727272"/>
                </a:solidFill>
                <a:latin typeface="Arial Narrow" panose="020B0606020202030204" pitchFamily="34" charset="0"/>
              </a:rPr>
              <a:t>Argentina, Marrocos, Peru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CABD93-358A-5A15-4DCF-F58DDDD483E5}"/>
              </a:ext>
            </a:extLst>
          </p:cNvPr>
          <p:cNvGrpSpPr/>
          <p:nvPr/>
        </p:nvGrpSpPr>
        <p:grpSpPr>
          <a:xfrm>
            <a:off x="448099" y="4307167"/>
            <a:ext cx="1608432" cy="1563040"/>
            <a:chOff x="5719084" y="3893127"/>
            <a:chExt cx="2145962" cy="2272146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E884F89-B7C2-F19E-A47C-7D2585B3ED91}"/>
                </a:ext>
              </a:extLst>
            </p:cNvPr>
            <p:cNvSpPr/>
            <p:nvPr/>
          </p:nvSpPr>
          <p:spPr>
            <a:xfrm>
              <a:off x="5719084" y="3893127"/>
              <a:ext cx="2145961" cy="227214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7" name="Picture 4" descr="Public Integrity Indicators">
              <a:hlinkClick r:id="rId2"/>
              <a:extLst>
                <a:ext uri="{FF2B5EF4-FFF2-40B4-BE49-F238E27FC236}">
                  <a16:creationId xmlns:a16="http://schemas.microsoft.com/office/drawing/2014/main" id="{76377448-70BB-FF3C-E0DC-ED68BCCA919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4" r="61828"/>
            <a:stretch/>
          </p:blipFill>
          <p:spPr bwMode="auto">
            <a:xfrm>
              <a:off x="5719086" y="4058083"/>
              <a:ext cx="2145960" cy="1915690"/>
            </a:xfrm>
            <a:prstGeom prst="rect">
              <a:avLst/>
            </a:prstGeom>
            <a:solidFill>
              <a:schemeClr val="accent1"/>
            </a:solidFill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C51232DD-C31A-A9E5-8745-406C0D52F2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3897" y="4475072"/>
            <a:ext cx="1200329" cy="1200329"/>
          </a:xfrm>
          <a:prstGeom prst="rect">
            <a:avLst/>
          </a:prstGeom>
        </p:spPr>
      </p:pic>
      <p:pic>
        <p:nvPicPr>
          <p:cNvPr id="9" name="Picture 8" descr="A diagram of various icons&#10;&#10;AI-generated content may be incorrect.">
            <a:extLst>
              <a:ext uri="{FF2B5EF4-FFF2-40B4-BE49-F238E27FC236}">
                <a16:creationId xmlns:a16="http://schemas.microsoft.com/office/drawing/2014/main" id="{809E6F74-EBB3-FE26-1663-92B6672DAA4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484" y="1282543"/>
            <a:ext cx="5067622" cy="48496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A77A2F9-0CEF-7B58-AC3C-1482C8B4A6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03896" y="1560243"/>
            <a:ext cx="1200330" cy="12003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ECF1C02-ADD9-5FCD-94B7-95ACB94CFC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9455" y="1074228"/>
            <a:ext cx="1654441" cy="220499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6583291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Um SISTEMA de Integridade coerente e completo</a:t>
            </a:r>
            <a:endParaRPr lang="es-CO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13</a:t>
            </a:fld>
            <a:endParaRPr lang="en-GB" noProof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C2DB1B-0CB3-F030-9B3B-6E8B14EFC2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265" y="1867250"/>
            <a:ext cx="9417469" cy="312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54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A308CD-1EB3-1D84-43D7-0E6DDF9098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err="1"/>
              <a:t>Compromisso</a:t>
            </a:r>
            <a:endParaRPr lang="en-US" dirty="0"/>
          </a:p>
        </p:txBody>
      </p:sp>
      <p:sp>
        <p:nvSpPr>
          <p:cNvPr id="6" name="AutoShape 3">
            <a:extLst>
              <a:ext uri="{FF2B5EF4-FFF2-40B4-BE49-F238E27FC236}">
                <a16:creationId xmlns:a16="http://schemas.microsoft.com/office/drawing/2014/main" id="{30A67B8F-3347-1AEB-07B0-159B1A77A45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42502" y="1759527"/>
            <a:ext cx="11897933" cy="3602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50B359-D1CE-B1C4-E51D-70CC972C3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468" y="1752934"/>
            <a:ext cx="8041244" cy="36087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2E63543-191F-C6FD-EE96-5F38FBC4B89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78348"/>
          <a:stretch/>
        </p:blipFill>
        <p:spPr>
          <a:xfrm>
            <a:off x="656666" y="1823836"/>
            <a:ext cx="2267638" cy="3473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5094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75789FB-170A-FF37-4F88-F35EF1DBE7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err="1"/>
              <a:t>Responsabilidades</a:t>
            </a:r>
            <a:r>
              <a:rPr lang="en-GB" dirty="0"/>
              <a:t>: </a:t>
            </a:r>
            <a:r>
              <a:rPr lang="en-GB" dirty="0" err="1"/>
              <a:t>três</a:t>
            </a:r>
            <a:r>
              <a:rPr lang="en-GB" dirty="0"/>
              <a:t> </a:t>
            </a:r>
            <a:r>
              <a:rPr lang="en-GB" dirty="0" err="1"/>
              <a:t>desafios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64467A-B203-C171-9C3F-155722DB5F2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15</a:t>
            </a:fld>
            <a:endParaRPr lang="en-GB" noProof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098E6D8-9896-2D6F-93D0-ED59D748B458}"/>
              </a:ext>
            </a:extLst>
          </p:cNvPr>
          <p:cNvGraphicFramePr/>
          <p:nvPr/>
        </p:nvGraphicFramePr>
        <p:xfrm>
          <a:off x="3567135" y="1887075"/>
          <a:ext cx="7560375" cy="3602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AutoShape 3">
            <a:extLst>
              <a:ext uri="{FF2B5EF4-FFF2-40B4-BE49-F238E27FC236}">
                <a16:creationId xmlns:a16="http://schemas.microsoft.com/office/drawing/2014/main" id="{738AA082-A173-B3F3-E126-DE68049AA37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47033" y="1738396"/>
            <a:ext cx="11897933" cy="3602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5DCA72-0276-7207-BAC2-D09DFA52EFC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24331" r="52009"/>
          <a:stretch/>
        </p:blipFill>
        <p:spPr>
          <a:xfrm>
            <a:off x="678360" y="1934043"/>
            <a:ext cx="2357448" cy="330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7575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EE24EB0-8C5B-FC52-0483-4D6F66DBCE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CO" noProof="0" dirty="0" err="1">
                <a:latin typeface="+mj-lt"/>
              </a:rPr>
              <a:t>Alcançando</a:t>
            </a:r>
            <a:r>
              <a:rPr lang="es-CO" noProof="0" dirty="0">
                <a:latin typeface="+mj-lt"/>
              </a:rPr>
              <a:t> o </a:t>
            </a:r>
            <a:r>
              <a:rPr lang="es-CO" noProof="0" dirty="0" err="1">
                <a:latin typeface="+mj-lt"/>
              </a:rPr>
              <a:t>nível</a:t>
            </a:r>
            <a:r>
              <a:rPr lang="es-CO" noProof="0" dirty="0">
                <a:latin typeface="+mj-lt"/>
              </a:rPr>
              <a:t> local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F6B016-7216-B819-2BFF-14334956388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16</a:t>
            </a:fld>
            <a:endParaRPr lang="en-GB" noProof="0"/>
          </a:p>
        </p:txBody>
      </p:sp>
      <p:pic>
        <p:nvPicPr>
          <p:cNvPr id="1026" name="Picture 2" descr="72 300+ São Paulo Photos, taleaux et images libre de droits - iStock | Rio  de janeiro, Salvador, Bresil">
            <a:extLst>
              <a:ext uri="{FF2B5EF4-FFF2-40B4-BE49-F238E27FC236}">
                <a16:creationId xmlns:a16="http://schemas.microsoft.com/office/drawing/2014/main" id="{CB5A0D14-9BA2-5C9F-4FF9-0427515242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64" y="1752314"/>
            <a:ext cx="4471163" cy="335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refeitura Municipal de Rubiácea">
            <a:extLst>
              <a:ext uri="{FF2B5EF4-FFF2-40B4-BE49-F238E27FC236}">
                <a16:creationId xmlns:a16="http://schemas.microsoft.com/office/drawing/2014/main" id="{9C539EE5-BA9B-2B57-6193-B9F210CA9E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787" y="2297627"/>
            <a:ext cx="5030977" cy="2523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18E67A7-A310-5A80-8555-ACA9FEEFD5A0}"/>
              </a:ext>
            </a:extLst>
          </p:cNvPr>
          <p:cNvSpPr txBox="1"/>
          <p:nvPr/>
        </p:nvSpPr>
        <p:spPr>
          <a:xfrm>
            <a:off x="5248661" y="3143840"/>
            <a:ext cx="9989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>
                <a:latin typeface="+mj-lt"/>
              </a:rPr>
              <a:t>VS.</a:t>
            </a:r>
          </a:p>
        </p:txBody>
      </p:sp>
    </p:spTree>
    <p:extLst>
      <p:ext uri="{BB962C8B-B14F-4D97-AF65-F5344CB8AC3E}">
        <p14:creationId xmlns:p14="http://schemas.microsoft.com/office/powerpoint/2010/main" val="35599038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E7F27A-B985-3B76-49A0-B4320574DD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err="1"/>
              <a:t>Estrategias</a:t>
            </a:r>
            <a:r>
              <a:rPr lang="en-GB" dirty="0"/>
              <a:t> de </a:t>
            </a:r>
            <a:r>
              <a:rPr lang="en-GB" dirty="0" err="1"/>
              <a:t>integridad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4EFCCA-1012-E30B-41A8-0158FCCE0EA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17</a:t>
            </a:fld>
            <a:endParaRPr lang="en-GB" noProof="0"/>
          </a:p>
        </p:txBody>
      </p:sp>
      <p:sp>
        <p:nvSpPr>
          <p:cNvPr id="5" name="AutoShape 3">
            <a:extLst>
              <a:ext uri="{FF2B5EF4-FFF2-40B4-BE49-F238E27FC236}">
                <a16:creationId xmlns:a16="http://schemas.microsoft.com/office/drawing/2014/main" id="{96895B69-BC1D-DA32-306C-56EEFC389AD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42502" y="1759527"/>
            <a:ext cx="11897933" cy="3602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6D2D26-7ED2-6777-E013-368A6DB35E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000" r="25638"/>
          <a:stretch/>
        </p:blipFill>
        <p:spPr>
          <a:xfrm>
            <a:off x="807308" y="1867249"/>
            <a:ext cx="2493592" cy="3394911"/>
          </a:xfrm>
          <a:prstGeom prst="rect">
            <a:avLst/>
          </a:prstGeom>
        </p:spPr>
      </p:pic>
      <p:pic>
        <p:nvPicPr>
          <p:cNvPr id="12" name="Picture 11" descr="A cartoon of a strategy and execution&#10;&#10;AI-generated content may be incorrect.">
            <a:extLst>
              <a:ext uri="{FF2B5EF4-FFF2-40B4-BE49-F238E27FC236}">
                <a16:creationId xmlns:a16="http://schemas.microsoft.com/office/drawing/2014/main" id="{D1E7C922-D2F5-8279-0BF7-3A1A9C37F8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769" y="1130922"/>
            <a:ext cx="7825797" cy="485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6903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E7F27A-B985-3B76-49A0-B4320574DD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err="1"/>
              <a:t>Estrategias</a:t>
            </a:r>
            <a:r>
              <a:rPr lang="en-GB" dirty="0"/>
              <a:t> de </a:t>
            </a:r>
            <a:r>
              <a:rPr lang="en-GB" dirty="0" err="1"/>
              <a:t>integridad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4EFCCA-1012-E30B-41A8-0158FCCE0EA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18</a:t>
            </a:fld>
            <a:endParaRPr lang="en-GB" noProof="0"/>
          </a:p>
        </p:txBody>
      </p:sp>
      <p:sp>
        <p:nvSpPr>
          <p:cNvPr id="5" name="AutoShape 3">
            <a:extLst>
              <a:ext uri="{FF2B5EF4-FFF2-40B4-BE49-F238E27FC236}">
                <a16:creationId xmlns:a16="http://schemas.microsoft.com/office/drawing/2014/main" id="{96895B69-BC1D-DA32-306C-56EEFC389AD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42502" y="1759527"/>
            <a:ext cx="11897933" cy="3602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6D2D26-7ED2-6777-E013-368A6DB35E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000" r="25638"/>
          <a:stretch/>
        </p:blipFill>
        <p:spPr>
          <a:xfrm>
            <a:off x="807308" y="1867249"/>
            <a:ext cx="2493592" cy="3394911"/>
          </a:xfrm>
          <a:prstGeom prst="rect">
            <a:avLst/>
          </a:prstGeom>
        </p:spPr>
      </p:pic>
      <p:pic>
        <p:nvPicPr>
          <p:cNvPr id="8" name="Picture 7" descr="A yellow and black diagram&#10;&#10;AI-generated content may be incorrect.">
            <a:extLst>
              <a:ext uri="{FF2B5EF4-FFF2-40B4-BE49-F238E27FC236}">
                <a16:creationId xmlns:a16="http://schemas.microsoft.com/office/drawing/2014/main" id="{C71EC8D8-81C2-DC51-AAB4-36934C1C73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286" y="1090811"/>
            <a:ext cx="8781535" cy="4939613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BA8E5C2-7D1B-9896-C958-7DA60A5B6E69}"/>
              </a:ext>
            </a:extLst>
          </p:cNvPr>
          <p:cNvSpPr/>
          <p:nvPr/>
        </p:nvSpPr>
        <p:spPr>
          <a:xfrm>
            <a:off x="4242955" y="4441338"/>
            <a:ext cx="1481230" cy="472965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7445F96-DBD5-B45E-EDFA-0D13AA5A9AF4}"/>
              </a:ext>
            </a:extLst>
          </p:cNvPr>
          <p:cNvSpPr/>
          <p:nvPr/>
        </p:nvSpPr>
        <p:spPr>
          <a:xfrm>
            <a:off x="9377259" y="2712387"/>
            <a:ext cx="1481230" cy="47296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7ED7002-D560-B5EC-2BC0-D7E9333BADF7}"/>
              </a:ext>
            </a:extLst>
          </p:cNvPr>
          <p:cNvSpPr/>
          <p:nvPr/>
        </p:nvSpPr>
        <p:spPr>
          <a:xfrm>
            <a:off x="5350853" y="1578216"/>
            <a:ext cx="1481230" cy="47296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83A8E3D-4987-E474-D4C5-8554EA4D5415}"/>
              </a:ext>
            </a:extLst>
          </p:cNvPr>
          <p:cNvSpPr/>
          <p:nvPr/>
        </p:nvSpPr>
        <p:spPr>
          <a:xfrm>
            <a:off x="4151588" y="2708182"/>
            <a:ext cx="1481230" cy="472965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88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Uma CULTURA de Integridade Pública</a:t>
            </a:r>
            <a:endParaRPr lang="es-CO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19</a:t>
            </a:fld>
            <a:endParaRPr lang="en-GB" noProof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A0CCCE-DBEE-6555-3A34-B1A5E10843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069" y="1673269"/>
            <a:ext cx="9801862" cy="351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853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02AEAABC-3213-5745-F9F9-E32D9B0E7F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8766214"/>
              </p:ext>
            </p:extLst>
          </p:nvPr>
        </p:nvGraphicFramePr>
        <p:xfrm>
          <a:off x="2776151" y="1237220"/>
          <a:ext cx="6639697" cy="4383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957675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3A20BC-A6C9-446F-99B9-ACE1F0E7E4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Serviço público baseado no mérito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1AF645-914C-4DA2-2B69-417D06C660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497" y="1641140"/>
            <a:ext cx="5557948" cy="381720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D1FF00-D509-1454-0804-B428036C7BE7}"/>
              </a:ext>
            </a:extLst>
          </p:cNvPr>
          <p:cNvSpPr txBox="1"/>
          <p:nvPr/>
        </p:nvSpPr>
        <p:spPr>
          <a:xfrm>
            <a:off x="4979497" y="1169824"/>
            <a:ext cx="516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latin typeface="+mj-lt"/>
              </a:rPr>
              <a:t>Quando você não atende ao perfil, mas é recomendado</a:t>
            </a:r>
            <a:endParaRPr lang="es-ES" b="1" dirty="0"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635570-7001-A95D-983F-18AAD26EA09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9552" r="39925"/>
          <a:stretch/>
        </p:blipFill>
        <p:spPr>
          <a:xfrm>
            <a:off x="1389888" y="1673269"/>
            <a:ext cx="2011680" cy="351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1462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109A35-FDD4-DFC0-F59C-D8D8BBCA11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É necessário um serviço público forte</a:t>
            </a:r>
            <a:endParaRPr lang="es-CO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DBA678-0E3E-A881-CDAF-6AFC2E0313E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21</a:t>
            </a:fld>
            <a:endParaRPr lang="en-GB" noProof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96A9B60D-5C47-53F5-0246-0E03B8CD108F}"/>
              </a:ext>
            </a:extLst>
          </p:cNvPr>
          <p:cNvSpPr txBox="1">
            <a:spLocks/>
          </p:cNvSpPr>
          <p:nvPr/>
        </p:nvSpPr>
        <p:spPr>
          <a:xfrm>
            <a:off x="3804276" y="1458373"/>
            <a:ext cx="4583446" cy="70788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400" dirty="0"/>
              <a:t>Na ALC, muitas vezes há um alto nível de </a:t>
            </a:r>
            <a:r>
              <a:rPr lang="pt-BR" sz="2400" dirty="0">
                <a:solidFill>
                  <a:srgbClr val="C00000"/>
                </a:solidFill>
              </a:rPr>
              <a:t>rotatividade de pessoal</a:t>
            </a:r>
            <a:endParaRPr lang="es-CO" sz="2400" b="1" dirty="0">
              <a:solidFill>
                <a:srgbClr val="C00000"/>
              </a:solidFill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CF77DDD2-739E-36DB-A2AD-538B005DD3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5855820"/>
              </p:ext>
            </p:extLst>
          </p:nvPr>
        </p:nvGraphicFramePr>
        <p:xfrm>
          <a:off x="1802524" y="2166259"/>
          <a:ext cx="8586951" cy="3363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84264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480B073-D496-FA80-4AFB-B3D748225D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A chave para promover uma mudança efetiva: culturas organizacionais abertas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6D144E-D95B-487B-D01D-0B3408690C0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22</a:t>
            </a:fld>
            <a:endParaRPr lang="en-GB" noProof="0"/>
          </a:p>
        </p:txBody>
      </p:sp>
      <p:sp>
        <p:nvSpPr>
          <p:cNvPr id="5" name="AutoShape 3">
            <a:extLst>
              <a:ext uri="{FF2B5EF4-FFF2-40B4-BE49-F238E27FC236}">
                <a16:creationId xmlns:a16="http://schemas.microsoft.com/office/drawing/2014/main" id="{8E16B6C9-1A0C-BF44-E5B4-FD2D11767EF8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66927" y="1731818"/>
            <a:ext cx="11892883" cy="369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7" name="6 Imagen" descr="http://cdn6.yorokobu.es/wp-content/uploads/mafalda.jpg">
            <a:extLst>
              <a:ext uri="{FF2B5EF4-FFF2-40B4-BE49-F238E27FC236}">
                <a16:creationId xmlns:a16="http://schemas.microsoft.com/office/drawing/2014/main" id="{878C2F02-6480-B90E-2249-65D9B76D68C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253" y="2370963"/>
            <a:ext cx="3584677" cy="209275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947F7A2C-582A-419E-D998-1AC67666D3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72030" y="2161436"/>
            <a:ext cx="2326846" cy="2535127"/>
          </a:xfrm>
          <a:prstGeom prst="rect">
            <a:avLst/>
          </a:prstGeom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6C18F9F5-A679-87FF-72E9-CC4BE98E4400}"/>
              </a:ext>
            </a:extLst>
          </p:cNvPr>
          <p:cNvSpPr/>
          <p:nvPr/>
        </p:nvSpPr>
        <p:spPr>
          <a:xfrm>
            <a:off x="7689480" y="3215846"/>
            <a:ext cx="407773" cy="42630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EB5E1C-C703-491A-5A7B-C98BA3D7912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797" r="60401"/>
          <a:stretch/>
        </p:blipFill>
        <p:spPr>
          <a:xfrm>
            <a:off x="2499813" y="1731818"/>
            <a:ext cx="2039008" cy="35114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25EDD0-AE4A-B11F-320D-BC2167F7E20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9701" r="355"/>
          <a:stretch/>
        </p:blipFill>
        <p:spPr>
          <a:xfrm>
            <a:off x="573004" y="1731818"/>
            <a:ext cx="1954924" cy="351146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8EE84D2-00AE-1E45-03F3-E62520DA9375}"/>
              </a:ext>
            </a:extLst>
          </p:cNvPr>
          <p:cNvSpPr txBox="1"/>
          <p:nvPr/>
        </p:nvSpPr>
        <p:spPr>
          <a:xfrm>
            <a:off x="5440618" y="1328028"/>
            <a:ext cx="617837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>
                <a:latin typeface="+mj-lt"/>
              </a:rPr>
              <a:t>Uma abordagem punitiva e de controle não é suficiente – e pode sair pela culatra</a:t>
            </a:r>
            <a:endParaRPr lang="es-CO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3040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81018B3-110A-62F5-9F98-8BF1689572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Uma abordagem punitiva e de controle não é suficiente – e pode sair pela culatra</a:t>
            </a:r>
            <a:endParaRPr lang="es-CO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7029B7-A54A-345A-9A43-0E826756881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23</a:t>
            </a:fld>
            <a:endParaRPr lang="en-GB" noProof="0"/>
          </a:p>
        </p:txBody>
      </p:sp>
      <p:grpSp>
        <p:nvGrpSpPr>
          <p:cNvPr id="23" name="Group 22"/>
          <p:cNvGrpSpPr/>
          <p:nvPr/>
        </p:nvGrpSpPr>
        <p:grpSpPr>
          <a:xfrm>
            <a:off x="7118902" y="1074147"/>
            <a:ext cx="1814052" cy="2448232"/>
            <a:chOff x="9910916" y="1474839"/>
            <a:chExt cx="1814052" cy="2448232"/>
          </a:xfrm>
        </p:grpSpPr>
        <p:sp>
          <p:nvSpPr>
            <p:cNvPr id="19" name="Rectangle 18"/>
            <p:cNvSpPr/>
            <p:nvPr/>
          </p:nvSpPr>
          <p:spPr>
            <a:xfrm>
              <a:off x="9910916" y="1474839"/>
              <a:ext cx="1814052" cy="24482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113062" y="3235587"/>
              <a:ext cx="13814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>
                  <a:latin typeface="Arial Narrow" panose="020B0606020202030204" pitchFamily="34" charset="0"/>
                </a:rPr>
                <a:t>Traditional anti-corruption policies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658339" y="1266390"/>
            <a:ext cx="5156627" cy="2064258"/>
            <a:chOff x="6450353" y="1667082"/>
            <a:chExt cx="5156627" cy="2064258"/>
          </a:xfrm>
        </p:grpSpPr>
        <p:graphicFrame>
          <p:nvGraphicFramePr>
            <p:cNvPr id="8" name="Content Placeholder 3"/>
            <p:cNvGraphicFramePr>
              <a:graphicFrameLocks/>
            </p:cNvGraphicFramePr>
            <p:nvPr/>
          </p:nvGraphicFramePr>
          <p:xfrm>
            <a:off x="6450353" y="1667083"/>
            <a:ext cx="5156627" cy="206425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5" name="TextBox 4"/>
            <p:cNvSpPr txBox="1"/>
            <p:nvPr/>
          </p:nvSpPr>
          <p:spPr>
            <a:xfrm>
              <a:off x="6703481" y="1667082"/>
              <a:ext cx="9847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Arial Narrow" panose="020B0606020202030204" pitchFamily="34" charset="0"/>
                </a:rPr>
                <a:t>~ 10%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536281" y="1667082"/>
              <a:ext cx="9847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Arial Narrow" panose="020B0606020202030204" pitchFamily="34" charset="0"/>
                </a:rPr>
                <a:t>~ 80%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327942" y="1667082"/>
              <a:ext cx="9516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Arial Narrow" panose="020B0606020202030204" pitchFamily="34" charset="0"/>
                </a:rPr>
                <a:t>~ 10%</a:t>
              </a:r>
            </a:p>
          </p:txBody>
        </p: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4553DBEB-18F0-8FF2-6460-6C041D0D5632}"/>
              </a:ext>
            </a:extLst>
          </p:cNvPr>
          <p:cNvSpPr/>
          <p:nvPr/>
        </p:nvSpPr>
        <p:spPr>
          <a:xfrm>
            <a:off x="7114272" y="2805726"/>
            <a:ext cx="1818682" cy="5963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>
                <a:solidFill>
                  <a:srgbClr val="828282"/>
                </a:solidFill>
                <a:latin typeface="+mj-lt"/>
                <a:ea typeface="Calibri Light"/>
                <a:cs typeface="Calibri Light"/>
              </a:rPr>
              <a:t>Políticas</a:t>
            </a:r>
            <a:r>
              <a:rPr lang="en-US" sz="1400" b="1" dirty="0">
                <a:solidFill>
                  <a:srgbClr val="828282"/>
                </a:solidFill>
                <a:latin typeface="+mj-lt"/>
                <a:ea typeface="Calibri Light"/>
                <a:cs typeface="Calibri Light"/>
              </a:rPr>
              <a:t> </a:t>
            </a:r>
            <a:r>
              <a:rPr lang="en-US" sz="1400" b="1" dirty="0" err="1">
                <a:solidFill>
                  <a:srgbClr val="828282"/>
                </a:solidFill>
                <a:latin typeface="+mj-lt"/>
                <a:ea typeface="Calibri Light"/>
                <a:cs typeface="Calibri Light"/>
              </a:rPr>
              <a:t>anticorrupção</a:t>
            </a:r>
            <a:r>
              <a:rPr lang="en-US" sz="1400" b="1" dirty="0">
                <a:solidFill>
                  <a:srgbClr val="828282"/>
                </a:solidFill>
                <a:latin typeface="+mj-lt"/>
                <a:ea typeface="Calibri Light"/>
                <a:cs typeface="Calibri Light"/>
              </a:rPr>
              <a:t> </a:t>
            </a:r>
            <a:r>
              <a:rPr lang="en-US" sz="1400" b="1" dirty="0" err="1">
                <a:solidFill>
                  <a:srgbClr val="828282"/>
                </a:solidFill>
                <a:latin typeface="+mj-lt"/>
                <a:ea typeface="Calibri Light"/>
                <a:cs typeface="Calibri Light"/>
              </a:rPr>
              <a:t>tradicionais</a:t>
            </a:r>
            <a:endParaRPr lang="en-US" sz="1400" b="1" dirty="0">
              <a:solidFill>
                <a:srgbClr val="828282"/>
              </a:solidFill>
              <a:latin typeface="+mj-lt"/>
              <a:ea typeface="Calibri Light"/>
              <a:cs typeface="Calibri Ligh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E188CE-5120-C12C-1FF1-24779815BAE9}"/>
              </a:ext>
            </a:extLst>
          </p:cNvPr>
          <p:cNvSpPr txBox="1"/>
          <p:nvPr/>
        </p:nvSpPr>
        <p:spPr>
          <a:xfrm>
            <a:off x="1087367" y="3483790"/>
            <a:ext cx="4263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latin typeface="+mj-lt"/>
              </a:rPr>
              <a:t>Values alignment Model, Australia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D9AE1B3-7EBE-F789-80AA-92B524160A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06009" y="3714623"/>
            <a:ext cx="9047248" cy="2840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88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BF90AA-5D27-24EC-B630-4960B6ED64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8360" y="135266"/>
            <a:ext cx="11513640" cy="416620"/>
          </a:xfrm>
        </p:spPr>
        <p:txBody>
          <a:bodyPr/>
          <a:lstStyle/>
          <a:p>
            <a:r>
              <a:rPr lang="pt-BR" dirty="0"/>
              <a:t>O comportamento humano é frequentemente esquecido no </a:t>
            </a:r>
            <a:r>
              <a:rPr lang="pt-BR" i="1" dirty="0"/>
              <a:t>design</a:t>
            </a:r>
            <a:r>
              <a:rPr lang="pt-BR" dirty="0"/>
              <a:t> de políticas de integridade</a:t>
            </a:r>
            <a:endParaRPr lang="es-CO" dirty="0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8825315C-BADB-BC74-E967-E7AA087650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19164919"/>
              </p:ext>
            </p:extLst>
          </p:nvPr>
        </p:nvGraphicFramePr>
        <p:xfrm>
          <a:off x="4238513" y="914400"/>
          <a:ext cx="7530353" cy="55079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5">
            <a:extLst>
              <a:ext uri="{FF2B5EF4-FFF2-40B4-BE49-F238E27FC236}">
                <a16:creationId xmlns:a16="http://schemas.microsoft.com/office/drawing/2014/main" id="{027F8CF7-CF35-2C6C-FC2D-7FD7739576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08" y="1397497"/>
            <a:ext cx="3068135" cy="406300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33525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t-BR" dirty="0"/>
              <a:t>Trabalho da OCDE na aplicação de Insights Comportamentais à Integridade Pública</a:t>
            </a:r>
            <a:endParaRPr lang="en-GB" dirty="0"/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6EBB71-1AEC-4D92-8A51-969FF0A7CB17}" type="slidenum">
              <a:rPr kumimoji="0" lang="en-GB" sz="9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354" y="3714611"/>
            <a:ext cx="2056102" cy="2644651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AC76546E-F606-2014-BF5F-A4A05DF125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635" y="932069"/>
            <a:ext cx="1984948" cy="2644650"/>
          </a:xfrm>
          <a:prstGeom prst="rect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288BEB9A-56BC-5092-94C1-4C5E4FC855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421" y="932069"/>
            <a:ext cx="1984948" cy="2644650"/>
          </a:xfrm>
          <a:prstGeom prst="rect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2D03AF0-AEF4-B059-4C5D-20CCC5C3B8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64" y="3714611"/>
            <a:ext cx="1981527" cy="2640095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E8A04F9-D2FC-F913-C8DF-6A736B644A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7099" y="932069"/>
            <a:ext cx="1984948" cy="2644652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Group 4">
            <a:extLst>
              <a:ext uri="{FF2B5EF4-FFF2-40B4-BE49-F238E27FC236}">
                <a16:creationId xmlns:a16="http://schemas.microsoft.com/office/drawing/2014/main" id="{26957944-3DE0-5BD8-9B81-31C901511CB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5751" y="2078100"/>
            <a:ext cx="2467782" cy="3273021"/>
            <a:chOff x="282" y="1944"/>
            <a:chExt cx="1517" cy="2012"/>
          </a:xfrm>
        </p:grpSpPr>
        <p:sp>
          <p:nvSpPr>
            <p:cNvPr id="41" name="AutoShape 3">
              <a:extLst>
                <a:ext uri="{FF2B5EF4-FFF2-40B4-BE49-F238E27FC236}">
                  <a16:creationId xmlns:a16="http://schemas.microsoft.com/office/drawing/2014/main" id="{573C90ED-1006-E93F-61E3-23A67977F2B8}"/>
                </a:ext>
              </a:extLst>
            </p:cNvPr>
            <p:cNvSpPr>
              <a:spLocks noChangeAspect="1" noTextEdit="1"/>
            </p:cNvSpPr>
            <p:nvPr/>
          </p:nvSpPr>
          <p:spPr bwMode="auto">
            <a:xfrm>
              <a:off x="282" y="1944"/>
              <a:ext cx="1517" cy="2012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FB964E17-250D-1A65-29BE-466A414875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" y="1944"/>
              <a:ext cx="1518" cy="201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CFAF42C1-037F-AA39-E766-FE5043A2D08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93620" y="4371909"/>
            <a:ext cx="1093373" cy="10933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E43333E-F5A6-272C-52D7-5487FE6AD01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31984" y="2645541"/>
            <a:ext cx="1000125" cy="10001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9206046-086F-E6DC-4B16-16A87234193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69909" y="5383156"/>
            <a:ext cx="1000125" cy="100012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6E21EB6-75D2-3007-EF49-11845E8C4A4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92134" y="5425868"/>
            <a:ext cx="1000125" cy="100012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445F007-3699-0C19-2186-6A245FCED10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31520" y="2628981"/>
            <a:ext cx="1000125" cy="10001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B4142C5-7E28-8FC0-4D07-857DAF46B08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26306" y="2605228"/>
            <a:ext cx="1000126" cy="100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2001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CO" dirty="0"/>
              <a:t>RESPONSABILIDADE </a:t>
            </a:r>
            <a:r>
              <a:rPr lang="es-CO" dirty="0" err="1"/>
              <a:t>Efetiva</a:t>
            </a:r>
            <a:r>
              <a:rPr lang="es-CO" dirty="0"/>
              <a:t> (</a:t>
            </a:r>
            <a:r>
              <a:rPr lang="es-CO" i="1" dirty="0" err="1"/>
              <a:t>accountability</a:t>
            </a:r>
            <a:r>
              <a:rPr lang="es-CO" dirty="0"/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26</a:t>
            </a:fld>
            <a:endParaRPr lang="en-GB" noProof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0924E7-83F9-229E-B38E-59D8F61514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360" y="1692884"/>
            <a:ext cx="10466062" cy="369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837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8E10A5B-D076-A8AC-0B7D-FD8C42EE68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Gestão de Riscos, Controle e Auditoria Interna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E4FAC9D-84C8-2A6F-416F-8394B61C39D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27</a:t>
            </a:fld>
            <a:endParaRPr lang="en-GB" noProof="0"/>
          </a:p>
        </p:txBody>
      </p:sp>
      <p:pic>
        <p:nvPicPr>
          <p:cNvPr id="9" name="Picture 8" descr="A blue and white diagram with black lines&#10;&#10;AI-generated content may be incorrect.">
            <a:extLst>
              <a:ext uri="{FF2B5EF4-FFF2-40B4-BE49-F238E27FC236}">
                <a16:creationId xmlns:a16="http://schemas.microsoft.com/office/drawing/2014/main" id="{4EB065FC-D1E9-B3FB-745E-3DC74FD65D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136" y="1173892"/>
            <a:ext cx="8830962" cy="496741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2795E9-18C5-B58A-3D3F-57B95EFBC13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6574"/>
          <a:stretch/>
        </p:blipFill>
        <p:spPr>
          <a:xfrm>
            <a:off x="678360" y="1675048"/>
            <a:ext cx="2451776" cy="3694662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25D3645-2401-87C9-C67E-BD515198CFD6}"/>
              </a:ext>
            </a:extLst>
          </p:cNvPr>
          <p:cNvSpPr/>
          <p:nvPr/>
        </p:nvSpPr>
        <p:spPr>
          <a:xfrm>
            <a:off x="4505713" y="5468645"/>
            <a:ext cx="1842534" cy="472965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72C861A-4AC5-649C-8D75-DA71D8935EE6}"/>
              </a:ext>
            </a:extLst>
          </p:cNvPr>
          <p:cNvSpPr/>
          <p:nvPr/>
        </p:nvSpPr>
        <p:spPr>
          <a:xfrm>
            <a:off x="6802557" y="5844125"/>
            <a:ext cx="1842534" cy="472965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20458ED-8454-1EB5-6D3F-61B561D31FF7}"/>
              </a:ext>
            </a:extLst>
          </p:cNvPr>
          <p:cNvSpPr/>
          <p:nvPr/>
        </p:nvSpPr>
        <p:spPr>
          <a:xfrm>
            <a:off x="8137035" y="1594806"/>
            <a:ext cx="2005447" cy="47296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3D84799-4CB4-C866-877C-FB101411C358}"/>
              </a:ext>
            </a:extLst>
          </p:cNvPr>
          <p:cNvSpPr/>
          <p:nvPr/>
        </p:nvSpPr>
        <p:spPr>
          <a:xfrm>
            <a:off x="9097718" y="2231518"/>
            <a:ext cx="2005447" cy="47296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923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477DEF1-2BEC-0A3B-958F-0F5559A93E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Prestação de contas da formulação de políticas públicas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1D0DDA9-89B7-09AD-FBB1-FADBB596DCC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28</a:t>
            </a:fld>
            <a:endParaRPr lang="en-GB" noProof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5B206A-D5AB-7BD1-8AF5-11E4CA1FF7E5}"/>
              </a:ext>
            </a:extLst>
          </p:cNvPr>
          <p:cNvSpPr txBox="1"/>
          <p:nvPr/>
        </p:nvSpPr>
        <p:spPr>
          <a:xfrm>
            <a:off x="4040255" y="963321"/>
            <a:ext cx="7253416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i="1" dirty="0"/>
              <a:t>"As instituições não são necessariamente, ou mesmo habitualmente, criadas para serem socialmente eficientes; em vez disso, eles, ou pelo menos regras formais, são criados para servir aos interesses daqueles que têm poder de barganha para criar novas regras.</a:t>
            </a:r>
          </a:p>
          <a:p>
            <a:pPr algn="r">
              <a:spcBef>
                <a:spcPts val="1200"/>
              </a:spcBef>
            </a:pPr>
            <a:r>
              <a:rPr lang="en-GB" sz="1600" dirty="0"/>
              <a:t>Douglas C. North (1994)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010DB3-4494-1287-3EE5-53FA19C0C2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560" y="3072040"/>
            <a:ext cx="7896807" cy="30093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18CC45B-9668-9528-F869-98AD7B9301B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4992"/>
          <a:stretch/>
        </p:blipFill>
        <p:spPr>
          <a:xfrm>
            <a:off x="576633" y="1683572"/>
            <a:ext cx="2604252" cy="3676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175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851DC0-91D7-03D1-F190-9282B3A716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Prestação de contas da formulação de políticas públicas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1F1F14-2C8F-7B7C-471B-1A214C1FB78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29</a:t>
            </a:fld>
            <a:endParaRPr lang="en-GB" noProof="0"/>
          </a:p>
        </p:txBody>
      </p:sp>
      <p:pic>
        <p:nvPicPr>
          <p:cNvPr id="6" name="Picture 5" descr="A green and white diagram&#10;&#10;AI-generated content may be incorrect.">
            <a:extLst>
              <a:ext uri="{FF2B5EF4-FFF2-40B4-BE49-F238E27FC236}">
                <a16:creationId xmlns:a16="http://schemas.microsoft.com/office/drawing/2014/main" id="{72756472-0140-4D6F-866F-88D832AD8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804" y="948668"/>
            <a:ext cx="9020018" cy="50737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E39071-B695-E74B-D02F-F709E61197F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4992"/>
          <a:stretch/>
        </p:blipFill>
        <p:spPr>
          <a:xfrm>
            <a:off x="576633" y="1683572"/>
            <a:ext cx="2604252" cy="3676123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8790B1C-A210-FB3D-B8D1-B8798F4A5922}"/>
              </a:ext>
            </a:extLst>
          </p:cNvPr>
          <p:cNvSpPr/>
          <p:nvPr/>
        </p:nvSpPr>
        <p:spPr>
          <a:xfrm>
            <a:off x="7769173" y="1247964"/>
            <a:ext cx="3846194" cy="1505746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76ABFFF-CBBF-A42E-0DC3-AF1225E66D61}"/>
              </a:ext>
            </a:extLst>
          </p:cNvPr>
          <p:cNvSpPr/>
          <p:nvPr/>
        </p:nvSpPr>
        <p:spPr>
          <a:xfrm>
            <a:off x="9524401" y="3429000"/>
            <a:ext cx="1385337" cy="472965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F890B73-0521-2A36-D3D9-0D4B019D6BCF}"/>
              </a:ext>
            </a:extLst>
          </p:cNvPr>
          <p:cNvSpPr/>
          <p:nvPr/>
        </p:nvSpPr>
        <p:spPr>
          <a:xfrm>
            <a:off x="3538759" y="2280745"/>
            <a:ext cx="2029297" cy="472965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BBB8450-D519-803F-E3F5-9DF2AABEC389}"/>
              </a:ext>
            </a:extLst>
          </p:cNvPr>
          <p:cNvSpPr/>
          <p:nvPr/>
        </p:nvSpPr>
        <p:spPr>
          <a:xfrm>
            <a:off x="3414201" y="3428999"/>
            <a:ext cx="2029297" cy="472965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E5B6967-633A-C8F9-7AB0-C697FDC9AF08}"/>
              </a:ext>
            </a:extLst>
          </p:cNvPr>
          <p:cNvSpPr/>
          <p:nvPr/>
        </p:nvSpPr>
        <p:spPr>
          <a:xfrm>
            <a:off x="8389283" y="5515412"/>
            <a:ext cx="2029297" cy="472965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883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85977" y="2710491"/>
            <a:ext cx="3821691" cy="1398284"/>
          </a:xfrm>
        </p:spPr>
        <p:txBody>
          <a:bodyPr/>
          <a:lstStyle/>
          <a:p>
            <a:r>
              <a:rPr lang="pt-BR" dirty="0"/>
              <a:t>O trabalho da OCDE sobre Integridade Pública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85000" lnSpcReduction="20000"/>
          </a:bodyPr>
          <a:lstStyle/>
          <a:p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A36EBB71-1AEC-4D92-8A51-969FF0A7CB17}" type="slidenum">
              <a:rPr lang="en-GB" noProof="0" smtClean="0"/>
              <a:pPr/>
              <a:t>3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8523850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D906447-D41F-2ACA-A56F-32638397DD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85977" y="2710491"/>
            <a:ext cx="4108595" cy="1398284"/>
          </a:xfrm>
        </p:spPr>
        <p:txBody>
          <a:bodyPr/>
          <a:lstStyle/>
          <a:p>
            <a:pPr lvl="0"/>
            <a:r>
              <a:rPr lang="pt-BR" sz="2800" dirty="0">
                <a:latin typeface="+mj-lt"/>
              </a:rPr>
              <a:t>Desafios nos países da OCDE e na América Latina</a:t>
            </a:r>
            <a:endParaRPr lang="en-GB" sz="2800" dirty="0">
              <a:latin typeface="+mj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685D3C-D3FD-4FDB-1C9A-400C42E49A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8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6736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831339-87A2-AB14-FB65-9DDE3CF4CA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Na OCDE, existem lacunas significativas na implementação das políticas de Integridade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7A4F37-D4BC-A0AA-19A0-35AF0EBB4A6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31</a:t>
            </a:fld>
            <a:endParaRPr lang="en-GB" noProof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978CAC-3F59-4449-C3F3-BAF9DE11F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360" y="1070886"/>
            <a:ext cx="2941294" cy="392641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5027AF0-CE0B-1EF6-7677-F82CC87DE2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638" y="5148136"/>
            <a:ext cx="1344737" cy="13447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CE110E-8929-07ED-0976-C061BB2AC0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0504" y="1559171"/>
            <a:ext cx="7526678" cy="392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2983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D64F0E-D5EE-66C6-4919-EDBE5A7C1F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A América Latina não escapa desta tendência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03695B-3051-3CF8-ADC9-046962B825E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32</a:t>
            </a:fld>
            <a:endParaRPr lang="en-GB" noProof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9F371D-79B7-AE55-90F0-C4493F5BB060}"/>
              </a:ext>
            </a:extLst>
          </p:cNvPr>
          <p:cNvSpPr txBox="1"/>
          <p:nvPr/>
        </p:nvSpPr>
        <p:spPr>
          <a:xfrm>
            <a:off x="2842054" y="725693"/>
            <a:ext cx="9215677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pt-BR" sz="1400" dirty="0">
                <a:solidFill>
                  <a:srgbClr val="828282"/>
                </a:solidFill>
                <a:latin typeface="+mj-lt"/>
                <a:ea typeface="Calibri"/>
                <a:cs typeface="Calibri"/>
              </a:rPr>
              <a:t>Média da América Latina com base em dados dos seguintes países</a:t>
            </a:r>
            <a:r>
              <a:rPr lang="es-MX" sz="1400" dirty="0">
                <a:solidFill>
                  <a:srgbClr val="828282"/>
                </a:solidFill>
                <a:latin typeface="+mj-lt"/>
                <a:ea typeface="Calibri"/>
                <a:cs typeface="Calibri"/>
              </a:rPr>
              <a:t>: </a:t>
            </a:r>
            <a:r>
              <a:rPr lang="en-US" sz="1400" dirty="0">
                <a:solidFill>
                  <a:srgbClr val="828282"/>
                </a:solidFill>
                <a:latin typeface="+mj-lt"/>
                <a:ea typeface="+mn-lt"/>
                <a:cs typeface="+mn-lt"/>
              </a:rPr>
              <a:t>ARG, BRA, BOL, CHL, COL, CRI, DOM, ECU, GTM, MEX, PER</a:t>
            </a:r>
            <a:r>
              <a:rPr lang="en-US" sz="1400" dirty="0">
                <a:solidFill>
                  <a:srgbClr val="828282"/>
                </a:solidFill>
                <a:latin typeface="+mj-lt"/>
                <a:ea typeface="Calibri Light"/>
                <a:cs typeface="Calibri Light"/>
              </a:rPr>
              <a:t> </a:t>
            </a:r>
            <a:endParaRPr lang="en-US" sz="1400" dirty="0">
              <a:latin typeface="+mj-lt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4EE6000-8AE6-EE91-714E-F782EB9944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385" y="5722279"/>
            <a:ext cx="1818657" cy="1000455"/>
          </a:xfrm>
          <a:prstGeom prst="rect">
            <a:avLst/>
          </a:prstGeom>
        </p:spPr>
      </p:pic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B5D804B4-F3B1-F555-855A-C10FF56A5118}"/>
              </a:ext>
              <a:ext uri="{147F2762-F138-4A5C-976F-8EAC2B608ADB}">
                <a16:predDERef xmlns:a16="http://schemas.microsoft.com/office/drawing/2014/main" pred="{1044DDFA-5309-0128-ADD4-A6096487D08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6943702"/>
              </p:ext>
            </p:extLst>
          </p:nvPr>
        </p:nvGraphicFramePr>
        <p:xfrm>
          <a:off x="1010653" y="1065005"/>
          <a:ext cx="10214810" cy="4946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118368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B2EDCCE-0089-9149-0A56-8D76EAB5A8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sz="2400" b="1" i="0" u="none" strike="noStrike" baseline="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Três riscos emergentes de corrupção e integridade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83861B-C840-EC96-770A-44F20732B6E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33</a:t>
            </a:fld>
            <a:endParaRPr lang="en-GB" noProof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DB289456-067B-6E1B-FDF6-F5A6341EE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731" y="1213798"/>
            <a:ext cx="3325248" cy="443040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</p:pic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78A47398-E53C-56D8-C58D-EE54F9EDA9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5173411"/>
              </p:ext>
            </p:extLst>
          </p:nvPr>
        </p:nvGraphicFramePr>
        <p:xfrm>
          <a:off x="5549463" y="1923393"/>
          <a:ext cx="5391806" cy="31636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839025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097D7F3-DD58-F6F3-DC9D-64814CC2C0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6EBB71-1AEC-4D92-8A51-969FF0A7CB17}" type="slidenum">
              <a:rPr lang="en-GB" smtClean="0"/>
              <a:pPr/>
              <a:t>34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3F84A1-30C1-5C8E-197A-826A75447722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670" y="508000"/>
            <a:ext cx="1219200" cy="51012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674CA07-365F-DFD1-BB87-459C9E5F63F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200400" y="2571750"/>
            <a:ext cx="8483600" cy="1714500"/>
          </a:xfrm>
          <a:prstGeom prst="rect">
            <a:avLst/>
          </a:prstGeom>
          <a:noFill/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600" b="1">
                <a:solidFill>
                  <a:srgbClr val="5B5B5B"/>
                </a:solidFill>
              </a:rPr>
              <a:t>Quais são os principais desafios emergentes (ou persistentes...) na região em termos de integridade pública?</a:t>
            </a:r>
            <a:endParaRPr lang="en-GB" sz="2600" b="1">
              <a:solidFill>
                <a:srgbClr val="5B5B5B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040DF8-2525-346A-E780-1B4E52862E2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200400" y="6096000"/>
            <a:ext cx="8737600" cy="5101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>
                <a:solidFill>
                  <a:srgbClr val="5B5B5B"/>
                </a:solidFill>
              </a:rPr>
              <a:t>ⓘ</a:t>
            </a:r>
            <a:r>
              <a:rPr lang="en-US" sz="1400">
                <a:solidFill>
                  <a:srgbClr val="5B5B5B"/>
                </a:solidFill>
              </a:rPr>
              <a:t> Start presenting to display the poll results on this slide.</a:t>
            </a:r>
            <a:endParaRPr lang="en-GB" sz="1400">
              <a:solidFill>
                <a:srgbClr val="5B5B5B"/>
              </a:solidFill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47A5F70-2865-637A-6C28-D21BF40A5B06}"/>
              </a:ext>
            </a:extLst>
          </p:cNvPr>
          <p:cNvPicPr>
            <a:picLocks/>
          </p:cNvPicPr>
          <p:nvPr>
            <p:custDataLst>
              <p:tags r:id="rId5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8000" y="2209800"/>
            <a:ext cx="2438400" cy="2438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0728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12F42C-D659-5F4E-36FB-12358394C12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A36EBB71-1AEC-4D92-8A51-969FF0A7CB17}" type="slidenum">
              <a:rPr lang="en-GB" noProof="0" smtClean="0"/>
              <a:pPr/>
              <a:t>35</a:t>
            </a:fld>
            <a:endParaRPr lang="en-GB" noProof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C9677F-3CEE-AFB0-AAE2-5BD00FC446A7}"/>
              </a:ext>
            </a:extLst>
          </p:cNvPr>
          <p:cNvSpPr txBox="1"/>
          <p:nvPr/>
        </p:nvSpPr>
        <p:spPr>
          <a:xfrm>
            <a:off x="3767622" y="1397399"/>
            <a:ext cx="36995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400" b="1" dirty="0" err="1"/>
              <a:t>Muito</a:t>
            </a:r>
            <a:r>
              <a:rPr lang="en-GB" sz="4400" b="1" dirty="0"/>
              <a:t> </a:t>
            </a:r>
            <a:r>
              <a:rPr lang="en-GB" sz="4400" b="1" dirty="0" err="1"/>
              <a:t>Obrigado</a:t>
            </a:r>
            <a:endParaRPr lang="en-GB" sz="4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6A5CA5-6536-E03D-ABE1-C1B56891F2D5}"/>
              </a:ext>
            </a:extLst>
          </p:cNvPr>
          <p:cNvSpPr txBox="1"/>
          <p:nvPr/>
        </p:nvSpPr>
        <p:spPr>
          <a:xfrm>
            <a:off x="4485205" y="5261958"/>
            <a:ext cx="23540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</a:rPr>
              <a:t>Nosso trabalho na América Latina</a:t>
            </a:r>
            <a:endParaRPr lang="en-US" sz="2400" dirty="0">
              <a:solidFill>
                <a:schemeClr val="tx1">
                  <a:lumMod val="60000"/>
                  <a:lumOff val="40000"/>
                </a:schemeClr>
              </a:solidFill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109507-5A43-1DAE-C441-8472EEA27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2732" y="2471056"/>
            <a:ext cx="2649311" cy="264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3786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50FBD0-70DB-E1D3-54B7-95EC5801A7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Desafios da Auditoria Interna e Externa na América Latina</a:t>
            </a:r>
            <a:endParaRPr lang="es-C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6341D0-8636-E406-A45B-E497593FDD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938" y="1902941"/>
            <a:ext cx="5256080" cy="4478809"/>
          </a:xfrm>
        </p:spPr>
        <p:txBody>
          <a:bodyPr/>
          <a:lstStyle/>
          <a:p>
            <a:pPr marL="0" lvl="0" indent="0">
              <a:spcAft>
                <a:spcPts val="1200"/>
              </a:spcAft>
              <a:buNone/>
            </a:pPr>
            <a:r>
              <a:rPr lang="pt-BR" b="1" dirty="0"/>
              <a:t>Princípio 10 da Recomendação de Integridade Pública da OCDE</a:t>
            </a:r>
            <a:endParaRPr lang="es-CO" b="1" dirty="0"/>
          </a:p>
          <a:p>
            <a:pPr lvl="0"/>
            <a:r>
              <a:rPr lang="pt-BR" sz="1800" dirty="0"/>
              <a:t>Lacuna entre o quadro regulamentar e a sua aplicação prática
Desconexão entre o controle interno e o ciclo do ciclo gerencial. 
Os servidores públicos desconhecem ou negligenciam sua própria função e responsabilidade
Visão tradicional de conformidade e descoberta de descobertas
Necessidade de reforçar a independência da auditoria interna e disponibilizar os recursos necessários</a:t>
            </a:r>
            <a:endParaRPr lang="es-CO" sz="1800" dirty="0"/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6F4E1B2-B1A8-6484-7837-39DE503A48FF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419653" y="1902941"/>
            <a:ext cx="5256410" cy="4478809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pt-BR" b="1" dirty="0"/>
              <a:t>Princípio 12 da Recomendação de Integridade Pública da OCDE</a:t>
            </a:r>
            <a:endParaRPr lang="es-CO" b="1" dirty="0"/>
          </a:p>
          <a:p>
            <a:pPr lvl="0"/>
            <a:r>
              <a:rPr lang="pt-BR" sz="1800" dirty="0"/>
              <a:t>Visão tradicional de supervisão / conformidade, focada na detecção 
Potencial para o controlo preventivo (sem controlo ex ante ou cogestão) e para a prestação de informações ao longo de todo o ciclo das políticas públicas (por exemplo, com auditorias de resultados)
Melhorar o acompanhamento e promover a implementação de ações corretivas e recomendações
Potencial para melhorar a coordenação entre com outros atores e, em particular, as auditorias internas</a:t>
            </a:r>
            <a:endParaRPr lang="en-US" sz="18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BB8B8F5-46B3-5AD4-8024-488B478168E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5932" y="1183858"/>
            <a:ext cx="5256086" cy="511175"/>
          </a:xfrm>
        </p:spPr>
        <p:txBody>
          <a:bodyPr/>
          <a:lstStyle/>
          <a:p>
            <a:r>
              <a:rPr lang="pt-BR" dirty="0"/>
              <a:t>Gestão de riscos, controle e auditoria interna</a:t>
            </a:r>
            <a:endParaRPr lang="es-CO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AB2951-E7C9-DB86-BA95-E529123B5B9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19983" y="1183858"/>
            <a:ext cx="5256410" cy="511175"/>
          </a:xfrm>
        </p:spPr>
        <p:txBody>
          <a:bodyPr/>
          <a:lstStyle/>
          <a:p>
            <a:r>
              <a:rPr lang="es-CO" dirty="0"/>
              <a:t>Controle e auditoria externa</a:t>
            </a:r>
          </a:p>
        </p:txBody>
      </p:sp>
    </p:spTree>
    <p:extLst>
      <p:ext uri="{BB962C8B-B14F-4D97-AF65-F5344CB8AC3E}">
        <p14:creationId xmlns:p14="http://schemas.microsoft.com/office/powerpoint/2010/main" val="364982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9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A Organização para Cooperação e Desenvolvimento Econômico (OCDE)</a:t>
            </a:r>
            <a:endParaRPr lang="fr-F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4</a:t>
            </a:fld>
            <a:endParaRPr lang="en-GB" noProof="0"/>
          </a:p>
        </p:txBody>
      </p:sp>
      <p:graphicFrame>
        <p:nvGraphicFramePr>
          <p:cNvPr id="20" name="Diagram 19"/>
          <p:cNvGraphicFramePr/>
          <p:nvPr>
            <p:extLst>
              <p:ext uri="{D42A27DB-BD31-4B8C-83A1-F6EECF244321}">
                <p14:modId xmlns:p14="http://schemas.microsoft.com/office/powerpoint/2010/main" val="215705457"/>
              </p:ext>
            </p:extLst>
          </p:nvPr>
        </p:nvGraphicFramePr>
        <p:xfrm>
          <a:off x="1857124" y="2490781"/>
          <a:ext cx="8954113" cy="24793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816" y="1139137"/>
            <a:ext cx="3368572" cy="16605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32A3D8E-F227-4905-7B32-46FF236F8253}"/>
              </a:ext>
            </a:extLst>
          </p:cNvPr>
          <p:cNvSpPr txBox="1"/>
          <p:nvPr/>
        </p:nvSpPr>
        <p:spPr>
          <a:xfrm>
            <a:off x="4326569" y="5155381"/>
            <a:ext cx="3538861" cy="83099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pt-BR" sz="2400" b="1" dirty="0">
                <a:solidFill>
                  <a:schemeClr val="bg1"/>
                </a:solidFill>
                <a:latin typeface="+mj-lt"/>
              </a:rPr>
              <a:t>38</a:t>
            </a:r>
            <a:r>
              <a:rPr lang="pt-BR" sz="2400" dirty="0">
                <a:solidFill>
                  <a:schemeClr val="bg1"/>
                </a:solidFill>
                <a:latin typeface="+mj-lt"/>
              </a:rPr>
              <a:t> países membros
</a:t>
            </a:r>
            <a:r>
              <a:rPr lang="pt-BR" sz="2400" b="1" dirty="0">
                <a:solidFill>
                  <a:schemeClr val="bg1"/>
                </a:solidFill>
                <a:latin typeface="+mj-lt"/>
              </a:rPr>
              <a:t>&gt; 300 </a:t>
            </a:r>
            <a:r>
              <a:rPr lang="pt-BR" sz="2400" dirty="0">
                <a:solidFill>
                  <a:schemeClr val="bg1"/>
                </a:solidFill>
                <a:latin typeface="+mj-lt"/>
              </a:rPr>
              <a:t>grupos substantivos</a:t>
            </a:r>
            <a:endParaRPr lang="en-GB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78933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/>
              <a:t>Nosso apoio aos países em anticorrupção e integridade pública</a:t>
            </a:r>
            <a:endParaRPr lang="es-CO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CO" dirty="0" err="1"/>
              <a:t>Padrões</a:t>
            </a:r>
            <a:endParaRPr lang="es-CO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pt-BR" dirty="0"/>
              <a:t>Recomendações da OCDE sobre a </a:t>
            </a:r>
            <a:r>
              <a:rPr lang="pt-BR" b="1" dirty="0"/>
              <a:t>Gestão de Conflitos de Interesses </a:t>
            </a:r>
            <a:r>
              <a:rPr lang="pt-BR" dirty="0"/>
              <a:t>(2003), </a:t>
            </a:r>
            <a:r>
              <a:rPr lang="pt-BR" b="1" dirty="0"/>
              <a:t>Transparência e Integridade no Lobbying e Influência</a:t>
            </a:r>
            <a:r>
              <a:rPr lang="pt-BR" dirty="0"/>
              <a:t> (2010/2024), </a:t>
            </a:r>
            <a:r>
              <a:rPr lang="pt-BR" b="1" dirty="0"/>
              <a:t>Integridade Pública </a:t>
            </a:r>
            <a:r>
              <a:rPr lang="pt-BR" dirty="0"/>
              <a:t>(2017</a:t>
            </a:r>
            <a:r>
              <a:rPr lang="pt-BR" dirty="0">
                <a:solidFill>
                  <a:schemeClr val="accent1"/>
                </a:solidFill>
              </a:rPr>
              <a:t>) </a:t>
            </a:r>
            <a:r>
              <a:rPr lang="pt-BR" dirty="0"/>
              <a:t>e </a:t>
            </a:r>
            <a:r>
              <a:rPr lang="pt-BR" b="1" dirty="0"/>
              <a:t>Integridade da Informação</a:t>
            </a:r>
            <a:r>
              <a:rPr lang="pt-BR" dirty="0"/>
              <a:t> (2024)</a:t>
            </a:r>
            <a:endParaRPr lang="es-CO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s-CO" dirty="0"/>
              <a:t>Diálogo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3128683" y="3081491"/>
            <a:ext cx="8341548" cy="900000"/>
          </a:xfrm>
        </p:spPr>
        <p:txBody>
          <a:bodyPr/>
          <a:lstStyle/>
          <a:p>
            <a:r>
              <a:rPr lang="pt-BR" b="1" dirty="0"/>
              <a:t>Grupo de Trabalho da OCDE sobre Integridade Pública e Anticorrupção (PIAC) 
</a:t>
            </a:r>
            <a:r>
              <a:rPr lang="pt-BR" sz="1400" b="1" dirty="0"/>
              <a:t>Redes regionais: América Latina e no Caribe (com o BID), Região MENA, Ásia-Pacífico (com o ADB) </a:t>
            </a:r>
          </a:p>
          <a:p>
            <a:pPr>
              <a:spcBef>
                <a:spcPts val="0"/>
              </a:spcBef>
            </a:pPr>
            <a:r>
              <a:rPr lang="pt-BR" sz="1400" b="1" dirty="0"/>
              <a:t>Redes</a:t>
            </a:r>
            <a:r>
              <a:rPr lang="pt-BR" sz="1400" dirty="0"/>
              <a:t> </a:t>
            </a:r>
            <a:r>
              <a:rPr lang="pt-BR" sz="1400" b="1" dirty="0"/>
              <a:t>técnicas</a:t>
            </a:r>
            <a:r>
              <a:rPr lang="pt-BR" sz="1400" dirty="0"/>
              <a:t>: Aliança de Auditores e a Reunião de Comissários de Lobby, Registradores e Entidades de Supervisão </a:t>
            </a:r>
            <a:endParaRPr lang="es-CO" sz="140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>
          <a:xfrm>
            <a:off x="101600" y="4182525"/>
            <a:ext cx="2676209" cy="900000"/>
          </a:xfrm>
        </p:spPr>
        <p:txBody>
          <a:bodyPr/>
          <a:lstStyle/>
          <a:p>
            <a:r>
              <a:rPr lang="es-CO" dirty="0" err="1"/>
              <a:t>Evidência</a:t>
            </a:r>
            <a:endParaRPr lang="es-CO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4"/>
          </p:nvPr>
        </p:nvSpPr>
        <p:spPr>
          <a:xfrm>
            <a:off x="3128685" y="4182525"/>
            <a:ext cx="6698487" cy="900000"/>
          </a:xfrm>
        </p:spPr>
        <p:txBody>
          <a:bodyPr/>
          <a:lstStyle/>
          <a:p>
            <a:r>
              <a:rPr lang="pt-BR" b="1" dirty="0"/>
              <a:t>Indicadores</a:t>
            </a:r>
            <a:r>
              <a:rPr lang="pt-BR" dirty="0"/>
              <a:t> e </a:t>
            </a:r>
            <a:r>
              <a:rPr lang="pt-BR" b="1" dirty="0"/>
              <a:t>Estudos analíticos ou comparativos</a:t>
            </a:r>
            <a:endParaRPr lang="pt-BR" dirty="0"/>
          </a:p>
          <a:p>
            <a:r>
              <a:rPr lang="pt-BR" dirty="0"/>
              <a:t>Por exemplo: ciências comportamentais, captura de políticas públicas, lobby, auditoría, análise de dados, financiamento político, inteligência artificial, etc.</a:t>
            </a:r>
            <a:endParaRPr lang="es-CO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5"/>
          </p:nvPr>
        </p:nvSpPr>
        <p:spPr>
          <a:xfrm>
            <a:off x="678360" y="5259835"/>
            <a:ext cx="2099450" cy="900000"/>
          </a:xfrm>
        </p:spPr>
        <p:txBody>
          <a:bodyPr/>
          <a:lstStyle/>
          <a:p>
            <a:r>
              <a:rPr lang="es-CO" dirty="0"/>
              <a:t>Suporte técnico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pt-BR" dirty="0"/>
              <a:t>Estudos de Integridade, Apoio a implementação, Capacitação</a:t>
            </a:r>
            <a:endParaRPr lang="es-CO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pt-BR" sz="1900" dirty="0"/>
              <a:t>O combate à corrupção e a promoção da integridade nos setores público e privado são fundamentais para promover um ambiente de confiança e responsabilidade e propício ao desenvolvimento econômico sustentável e inclusivo.</a:t>
            </a:r>
            <a:endParaRPr lang="en-GB" sz="19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A36EBB71-1AEC-4D92-8A51-969FF0A7CB17}" type="slidenum">
              <a:rPr lang="en-GB" noProof="0" smtClean="0"/>
              <a:pPr/>
              <a:t>5</a:t>
            </a:fld>
            <a:endParaRPr lang="en-GB" noProof="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0115719-8B7C-2CB1-89C4-AE4A48C8A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7187" y="4113409"/>
            <a:ext cx="2046426" cy="2046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01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s-CO" dirty="0">
                <a:solidFill>
                  <a:schemeClr val="accent2"/>
                </a:solidFill>
              </a:rPr>
              <a:t>Diálogo: </a:t>
            </a:r>
            <a:r>
              <a:rPr lang="pt-BR" dirty="0"/>
              <a:t>Rede de Integridade Pública da América Latina e do Caribe OCDE-BID</a:t>
            </a:r>
            <a:endParaRPr lang="es-CO" b="1" kern="1200" dirty="0"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BD47EBA-63C7-C91C-3BF3-3EF4E0185F4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622611" y="941295"/>
            <a:ext cx="4328159" cy="1322152"/>
          </a:xfrm>
        </p:spPr>
        <p:txBody>
          <a:bodyPr/>
          <a:lstStyle/>
          <a:p>
            <a:r>
              <a:rPr lang="pt-BR" sz="1700" b="0" dirty="0"/>
              <a:t>A Rede de Integridade Pública da OCDE-BID América Latina e Caribe é um espaço único para o diálogo político entre os líderes responsáveis pelas políticas de integridade na região</a:t>
            </a:r>
            <a:endParaRPr lang="es-CO" sz="1700" b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36EBB71-1AEC-4D92-8A51-969FF0A7CB17}" type="slidenum">
              <a:rPr lang="en-GB" smtClean="0"/>
              <a:pPr>
                <a:spcAft>
                  <a:spcPts val="600"/>
                </a:spcAft>
              </a:pPr>
              <a:t>6</a:t>
            </a:fld>
            <a:endParaRPr lang="en-GB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15938" y="2645232"/>
            <a:ext cx="5255755" cy="3736518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s-CO" b="0" dirty="0">
                <a:solidFill>
                  <a:schemeClr val="accent1"/>
                </a:solidFill>
              </a:rPr>
              <a:t>2017</a:t>
            </a:r>
            <a:r>
              <a:rPr lang="es-CO" b="0" dirty="0"/>
              <a:t>: Santiago de Chile</a:t>
            </a:r>
          </a:p>
          <a:p>
            <a:pPr>
              <a:spcBef>
                <a:spcPts val="600"/>
              </a:spcBef>
            </a:pPr>
            <a:r>
              <a:rPr lang="es-CO" b="0" dirty="0">
                <a:solidFill>
                  <a:schemeClr val="accent1"/>
                </a:solidFill>
              </a:rPr>
              <a:t>2018</a:t>
            </a:r>
            <a:r>
              <a:rPr lang="es-CO" b="0" dirty="0"/>
              <a:t>: Lima</a:t>
            </a:r>
          </a:p>
          <a:p>
            <a:pPr>
              <a:spcBef>
                <a:spcPts val="600"/>
              </a:spcBef>
            </a:pPr>
            <a:r>
              <a:rPr lang="es-CO" b="0" dirty="0">
                <a:solidFill>
                  <a:schemeClr val="accent1"/>
                </a:solidFill>
              </a:rPr>
              <a:t>2020</a:t>
            </a:r>
            <a:r>
              <a:rPr lang="es-CO" b="0" dirty="0"/>
              <a:t>: Virtual</a:t>
            </a:r>
          </a:p>
          <a:p>
            <a:pPr>
              <a:spcBef>
                <a:spcPts val="600"/>
              </a:spcBef>
            </a:pPr>
            <a:r>
              <a:rPr lang="es-CO" b="0" dirty="0">
                <a:solidFill>
                  <a:schemeClr val="accent1"/>
                </a:solidFill>
              </a:rPr>
              <a:t>2021</a:t>
            </a:r>
            <a:r>
              <a:rPr lang="es-CO" b="0" dirty="0"/>
              <a:t>: Santo Domingo</a:t>
            </a:r>
          </a:p>
          <a:p>
            <a:pPr>
              <a:spcBef>
                <a:spcPts val="600"/>
              </a:spcBef>
            </a:pPr>
            <a:r>
              <a:rPr lang="es-CO" b="0" dirty="0">
                <a:solidFill>
                  <a:schemeClr val="accent1"/>
                </a:solidFill>
              </a:rPr>
              <a:t>2022</a:t>
            </a:r>
            <a:r>
              <a:rPr lang="es-CO" b="0" dirty="0"/>
              <a:t>: Tegucigalpa</a:t>
            </a:r>
          </a:p>
          <a:p>
            <a:pPr>
              <a:spcBef>
                <a:spcPts val="600"/>
              </a:spcBef>
            </a:pPr>
            <a:r>
              <a:rPr lang="es-CO" b="0" dirty="0">
                <a:solidFill>
                  <a:schemeClr val="accent1"/>
                </a:solidFill>
              </a:rPr>
              <a:t>2023</a:t>
            </a:r>
            <a:r>
              <a:rPr lang="es-CO" b="0" dirty="0"/>
              <a:t>: Paris (mayo, </a:t>
            </a:r>
            <a:r>
              <a:rPr lang="es-ES" b="0" dirty="0"/>
              <a:t>Foro Global OCDE sobre Anticorrupción e Integridad, GACIF)</a:t>
            </a:r>
          </a:p>
          <a:p>
            <a:pPr>
              <a:spcBef>
                <a:spcPts val="600"/>
              </a:spcBef>
            </a:pPr>
            <a:r>
              <a:rPr lang="es-ES" dirty="0">
                <a:solidFill>
                  <a:schemeClr val="accent1"/>
                </a:solidFill>
              </a:rPr>
              <a:t>2023: </a:t>
            </a:r>
            <a:r>
              <a:rPr lang="es-ES" b="0" dirty="0"/>
              <a:t>Lima (noviembre, OLACEFS)</a:t>
            </a:r>
          </a:p>
          <a:p>
            <a:pPr>
              <a:spcBef>
                <a:spcPts val="600"/>
              </a:spcBef>
            </a:pPr>
            <a:r>
              <a:rPr lang="es-ES" dirty="0">
                <a:solidFill>
                  <a:schemeClr val="accent1"/>
                </a:solidFill>
              </a:rPr>
              <a:t>2024</a:t>
            </a:r>
            <a:r>
              <a:rPr lang="es-ES" dirty="0"/>
              <a:t>: Paris (marzo, </a:t>
            </a:r>
            <a:r>
              <a:rPr lang="es-ES" b="0" dirty="0"/>
              <a:t>Foro Global OCDE sobre Anticorrupción e Integridad, GACIF)</a:t>
            </a:r>
          </a:p>
          <a:p>
            <a:pPr>
              <a:spcBef>
                <a:spcPts val="600"/>
              </a:spcBef>
            </a:pPr>
            <a:r>
              <a:rPr lang="es-ES" dirty="0">
                <a:solidFill>
                  <a:schemeClr val="accent1"/>
                </a:solidFill>
              </a:rPr>
              <a:t>2024</a:t>
            </a:r>
            <a:r>
              <a:rPr lang="es-ES" dirty="0"/>
              <a:t>: Brasilia (diciembre, América Abierta)</a:t>
            </a:r>
          </a:p>
          <a:p>
            <a:pPr>
              <a:spcBef>
                <a:spcPts val="600"/>
              </a:spcBef>
            </a:pPr>
            <a:r>
              <a:rPr lang="es-CO" dirty="0">
                <a:solidFill>
                  <a:schemeClr val="accent1"/>
                </a:solidFill>
              </a:rPr>
              <a:t>2025: </a:t>
            </a:r>
            <a:r>
              <a:rPr lang="es-CO" b="0" dirty="0"/>
              <a:t>Paris (marzo, </a:t>
            </a:r>
            <a:r>
              <a:rPr lang="es-ES" b="0" dirty="0"/>
              <a:t>Foro Global OCDE sobre Anticorrupción e Integridad, GACIF)</a:t>
            </a:r>
            <a:endParaRPr lang="en-GB" dirty="0"/>
          </a:p>
        </p:txBody>
      </p:sp>
      <p:pic>
        <p:nvPicPr>
          <p:cNvPr id="10" name="Picture 9" descr="C:\Users\Cordobareyes_L\AppData\Local\Microsoft\Windows\INetCache\Content.MSO\5B59444.tmp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5" r="2257"/>
          <a:stretch/>
        </p:blipFill>
        <p:spPr bwMode="auto">
          <a:xfrm>
            <a:off x="9315770" y="2577488"/>
            <a:ext cx="2668051" cy="10436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7F9A8AD-A6E7-1462-FEF1-F36FAC75BE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7653" y="5185118"/>
            <a:ext cx="1522066" cy="1289528"/>
          </a:xfrm>
          <a:prstGeom prst="rect">
            <a:avLst/>
          </a:prstGeom>
        </p:spPr>
      </p:pic>
      <p:pic>
        <p:nvPicPr>
          <p:cNvPr id="14" name="Picture 13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37C056DF-6CBD-233C-5741-22C369A1EF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5307" y="4348139"/>
            <a:ext cx="2406867" cy="1604767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F8655D4E-E8DF-79C5-A1C7-292854D1014F}"/>
              </a:ext>
            </a:extLst>
          </p:cNvPr>
          <p:cNvSpPr/>
          <p:nvPr/>
        </p:nvSpPr>
        <p:spPr>
          <a:xfrm>
            <a:off x="6330440" y="1987153"/>
            <a:ext cx="295208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Aft>
                <a:spcPts val="0"/>
              </a:spcAft>
              <a:tabLst>
                <a:tab pos="586740" algn="l"/>
              </a:tabLst>
            </a:pPr>
            <a:r>
              <a:rPr lang="es-CO" sz="1000" dirty="0">
                <a:solidFill>
                  <a:srgbClr val="727272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Primera reunión </a:t>
            </a:r>
            <a:r>
              <a:rPr lang="es-CO" sz="1000" b="1" dirty="0">
                <a:solidFill>
                  <a:schemeClr val="accent1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2017</a:t>
            </a:r>
            <a:r>
              <a:rPr lang="es-CO" sz="1000" dirty="0">
                <a:solidFill>
                  <a:srgbClr val="727272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 en Santiago, Chile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D992643-B9F9-5DA8-1D0F-45732A4BD00F}"/>
              </a:ext>
            </a:extLst>
          </p:cNvPr>
          <p:cNvSpPr/>
          <p:nvPr/>
        </p:nvSpPr>
        <p:spPr>
          <a:xfrm>
            <a:off x="9315770" y="3668641"/>
            <a:ext cx="244647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0"/>
              </a:spcAft>
              <a:tabLst>
                <a:tab pos="586740" algn="l"/>
              </a:tabLst>
            </a:pPr>
            <a:r>
              <a:rPr lang="es-CO" sz="1000">
                <a:solidFill>
                  <a:srgbClr val="727272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Reunión anual </a:t>
            </a:r>
            <a:r>
              <a:rPr lang="es-CO" sz="1000" b="1">
                <a:solidFill>
                  <a:schemeClr val="accent1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2018</a:t>
            </a:r>
            <a:r>
              <a:rPr lang="es-CO" sz="1000">
                <a:solidFill>
                  <a:srgbClr val="727272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 en Lima</a:t>
            </a:r>
            <a:endParaRPr lang="es-CO" sz="1000">
              <a:solidFill>
                <a:srgbClr val="727272"/>
              </a:solidFill>
              <a:effectLst/>
              <a:latin typeface="Arial Narrow" panose="020B0606020202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23" name="Picture 22" descr="C:\Users\Cordobareyes_L\AppData\Local\Microsoft\Windows\INetCache\Content.Word\Red Santiago 2017.jpg">
            <a:extLst>
              <a:ext uri="{FF2B5EF4-FFF2-40B4-BE49-F238E27FC236}">
                <a16:creationId xmlns:a16="http://schemas.microsoft.com/office/drawing/2014/main" id="{C85598B9-1822-086C-44A7-C4D50EC3343B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1" b="7535"/>
          <a:stretch/>
        </p:blipFill>
        <p:spPr bwMode="auto">
          <a:xfrm>
            <a:off x="6419985" y="683629"/>
            <a:ext cx="2387205" cy="1322152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5EB8B9C2-C649-69C0-211A-71B68BC61E93}"/>
              </a:ext>
            </a:extLst>
          </p:cNvPr>
          <p:cNvSpPr/>
          <p:nvPr/>
        </p:nvSpPr>
        <p:spPr>
          <a:xfrm>
            <a:off x="7439059" y="6474646"/>
            <a:ext cx="244647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0"/>
              </a:spcAft>
              <a:tabLst>
                <a:tab pos="586740" algn="l"/>
              </a:tabLst>
            </a:pPr>
            <a:r>
              <a:rPr lang="es-CO" sz="1000">
                <a:solidFill>
                  <a:srgbClr val="727272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Reunión anual </a:t>
            </a:r>
            <a:r>
              <a:rPr lang="es-CO" sz="1000" b="1">
                <a:solidFill>
                  <a:schemeClr val="accent1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2023</a:t>
            </a:r>
            <a:r>
              <a:rPr lang="es-CO" sz="1000">
                <a:solidFill>
                  <a:srgbClr val="727272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 en Paris</a:t>
            </a:r>
            <a:endParaRPr lang="es-CO" sz="1000">
              <a:solidFill>
                <a:srgbClr val="727272"/>
              </a:solidFill>
              <a:effectLst/>
              <a:latin typeface="Arial Narrow" panose="020B0606020202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350906C-1115-EF83-03DE-52BE77969744}"/>
              </a:ext>
            </a:extLst>
          </p:cNvPr>
          <p:cNvSpPr/>
          <p:nvPr/>
        </p:nvSpPr>
        <p:spPr>
          <a:xfrm>
            <a:off x="9400715" y="5964297"/>
            <a:ext cx="27063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0"/>
              </a:spcAft>
              <a:tabLst>
                <a:tab pos="586740" algn="l"/>
              </a:tabLst>
            </a:pPr>
            <a:r>
              <a:rPr lang="es-CO" sz="1000">
                <a:solidFill>
                  <a:srgbClr val="727272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Reunión en el marco del GACIF </a:t>
            </a:r>
            <a:r>
              <a:rPr lang="es-CO" sz="1000" b="1">
                <a:solidFill>
                  <a:schemeClr val="accent1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2024</a:t>
            </a:r>
            <a:r>
              <a:rPr lang="es-CO" sz="1000">
                <a:solidFill>
                  <a:srgbClr val="727272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, Paris</a:t>
            </a:r>
            <a:endParaRPr lang="es-CO" sz="1000">
              <a:solidFill>
                <a:srgbClr val="727272"/>
              </a:solidFill>
              <a:effectLst/>
              <a:latin typeface="Arial Narrow" panose="020B0606020202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0021525E-B2A5-C642-D1F1-7BB3E1CF76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6690" y="2475542"/>
            <a:ext cx="1565099" cy="1565099"/>
          </a:xfrm>
          <a:prstGeom prst="rect">
            <a:avLst/>
          </a:prstGeom>
        </p:spPr>
      </p:pic>
      <p:pic>
        <p:nvPicPr>
          <p:cNvPr id="1026" name="Picture 2" descr="6ta Reunión de la Red de Integridad Pública de América Latina y El Caribe BID-OCDE. Tegucigalpa,Honduras - 1 y2 de diciembre, 2022">
            <a:extLst>
              <a:ext uri="{FF2B5EF4-FFF2-40B4-BE49-F238E27FC236}">
                <a16:creationId xmlns:a16="http://schemas.microsoft.com/office/drawing/2014/main" id="{A1E9E35D-3074-1D43-45DE-93CD0CF119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27" t="1972" r="6250" b="39852"/>
          <a:stretch/>
        </p:blipFill>
        <p:spPr bwMode="auto">
          <a:xfrm>
            <a:off x="6294994" y="3692805"/>
            <a:ext cx="1851472" cy="112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6F669589-0D76-1C17-9A84-E37DB3A416C8}"/>
              </a:ext>
            </a:extLst>
          </p:cNvPr>
          <p:cNvSpPr/>
          <p:nvPr/>
        </p:nvSpPr>
        <p:spPr>
          <a:xfrm>
            <a:off x="6235728" y="4810902"/>
            <a:ext cx="244647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0"/>
              </a:spcAft>
              <a:tabLst>
                <a:tab pos="586740" algn="l"/>
              </a:tabLst>
            </a:pPr>
            <a:r>
              <a:rPr lang="es-CO" sz="1000">
                <a:solidFill>
                  <a:srgbClr val="727272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Reunión anual </a:t>
            </a:r>
            <a:r>
              <a:rPr lang="es-CO" sz="1000" b="1">
                <a:solidFill>
                  <a:schemeClr val="accent1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2022</a:t>
            </a:r>
            <a:r>
              <a:rPr lang="es-CO" sz="1000">
                <a:solidFill>
                  <a:srgbClr val="727272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 en Tegucigalpa</a:t>
            </a:r>
            <a:endParaRPr lang="es-CO" sz="1000">
              <a:solidFill>
                <a:srgbClr val="727272"/>
              </a:solidFill>
              <a:effectLst/>
              <a:latin typeface="Arial Narrow" panose="020B0606020202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4" name="Picture 3" descr="A group of people standing in front of a table with masks&#10;&#10;Description automatically generated">
            <a:extLst>
              <a:ext uri="{FF2B5EF4-FFF2-40B4-BE49-F238E27FC236}">
                <a16:creationId xmlns:a16="http://schemas.microsoft.com/office/drawing/2014/main" id="{A539CD5C-58CB-A92C-3D18-E41848D3BCD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248" y="2506789"/>
            <a:ext cx="2446471" cy="751170"/>
          </a:xfrm>
          <a:prstGeom prst="rect">
            <a:avLst/>
          </a:prstGeom>
        </p:spPr>
      </p:pic>
      <p:pic>
        <p:nvPicPr>
          <p:cNvPr id="8" name="Picture 7" descr="A blue and white globe&#10;&#10;Description automatically generated">
            <a:extLst>
              <a:ext uri="{FF2B5EF4-FFF2-40B4-BE49-F238E27FC236}">
                <a16:creationId xmlns:a16="http://schemas.microsoft.com/office/drawing/2014/main" id="{CEC5ED64-1FE2-31D8-D3D1-53FB560B4F9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42" y="941295"/>
            <a:ext cx="1297117" cy="131452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3DB0FFC-F4E1-6875-56C3-41373DA5A418}"/>
              </a:ext>
            </a:extLst>
          </p:cNvPr>
          <p:cNvSpPr/>
          <p:nvPr/>
        </p:nvSpPr>
        <p:spPr>
          <a:xfrm>
            <a:off x="6440304" y="3254177"/>
            <a:ext cx="244647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0"/>
              </a:spcAft>
              <a:tabLst>
                <a:tab pos="586740" algn="l"/>
              </a:tabLst>
            </a:pPr>
            <a:r>
              <a:rPr lang="es-CO" sz="1000">
                <a:solidFill>
                  <a:srgbClr val="727272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Reunión anual </a:t>
            </a:r>
            <a:r>
              <a:rPr lang="es-CO" sz="1000" b="1">
                <a:solidFill>
                  <a:schemeClr val="accent1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2021</a:t>
            </a:r>
            <a:r>
              <a:rPr lang="es-CO" sz="1000">
                <a:solidFill>
                  <a:srgbClr val="727272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 en Santo Domingo</a:t>
            </a:r>
            <a:endParaRPr lang="es-CO" sz="1000">
              <a:solidFill>
                <a:srgbClr val="727272"/>
              </a:solidFill>
              <a:effectLst/>
              <a:latin typeface="Arial Narrow" panose="020B0606020202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6" name="Picture 5" descr="A group of people sitting at a table&#10;&#10;AI-generated content may be incorrect.">
            <a:extLst>
              <a:ext uri="{FF2B5EF4-FFF2-40B4-BE49-F238E27FC236}">
                <a16:creationId xmlns:a16="http://schemas.microsoft.com/office/drawing/2014/main" id="{D70B98FB-5C90-5AF6-915B-7376CADB39F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2195" y="941489"/>
            <a:ext cx="1663286" cy="110885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CEFF26B-E22E-0E9F-02AC-F3C06BA81268}"/>
              </a:ext>
            </a:extLst>
          </p:cNvPr>
          <p:cNvSpPr/>
          <p:nvPr/>
        </p:nvSpPr>
        <p:spPr>
          <a:xfrm>
            <a:off x="9623859" y="2044526"/>
            <a:ext cx="146422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Aft>
                <a:spcPts val="0"/>
              </a:spcAft>
              <a:tabLst>
                <a:tab pos="586740" algn="l"/>
              </a:tabLst>
            </a:pPr>
            <a:r>
              <a:rPr lang="es-CO" sz="1000" dirty="0">
                <a:solidFill>
                  <a:srgbClr val="727272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Reunión </a:t>
            </a:r>
            <a:r>
              <a:rPr lang="es-CO" sz="1000" b="1" dirty="0">
                <a:solidFill>
                  <a:schemeClr val="accent1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2024</a:t>
            </a:r>
            <a:r>
              <a:rPr lang="es-CO" sz="1000" dirty="0">
                <a:solidFill>
                  <a:srgbClr val="727272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 en Brasilia</a:t>
            </a:r>
          </a:p>
        </p:txBody>
      </p:sp>
    </p:spTree>
    <p:extLst>
      <p:ext uri="{BB962C8B-B14F-4D97-AF65-F5344CB8AC3E}">
        <p14:creationId xmlns:p14="http://schemas.microsoft.com/office/powerpoint/2010/main" val="1988434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57E52B-5B12-0F67-14C0-A600F870E5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AB2110-F90D-61CF-6D99-5A5604A5F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EBB71-1AEC-4D92-8A51-969FF0A7CB17}" type="slidenum">
              <a:rPr lang="en-GB" noProof="0" smtClean="0"/>
              <a:pPr/>
              <a:t>7</a:t>
            </a:fld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D72237-FA83-7F50-25B4-8B6CF793CB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91440" tIns="45720" rIns="91440" bIns="45720" anchor="t">
            <a:noAutofit/>
          </a:bodyPr>
          <a:lstStyle/>
          <a:p>
            <a:r>
              <a:rPr lang="es-CO" dirty="0" err="1">
                <a:solidFill>
                  <a:schemeClr val="accent3"/>
                </a:solidFill>
              </a:rPr>
              <a:t>Evidência</a:t>
            </a:r>
            <a:r>
              <a:rPr lang="es-CO" dirty="0">
                <a:solidFill>
                  <a:schemeClr val="accent3"/>
                </a:solidFill>
              </a:rPr>
              <a:t>: </a:t>
            </a:r>
            <a:r>
              <a:rPr lang="pt-BR" dirty="0"/>
              <a:t>Indicadores de Integridade Pública OCDE</a:t>
            </a:r>
            <a:endParaRPr lang="es-CO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45F9B37-E7E1-00A3-2E0D-71D42B94118E}"/>
              </a:ext>
            </a:extLst>
          </p:cNvPr>
          <p:cNvGrpSpPr/>
          <p:nvPr/>
        </p:nvGrpSpPr>
        <p:grpSpPr>
          <a:xfrm>
            <a:off x="336943" y="1255967"/>
            <a:ext cx="8820020" cy="4840034"/>
            <a:chOff x="362242" y="843421"/>
            <a:chExt cx="11521463" cy="5401067"/>
          </a:xfrm>
        </p:grpSpPr>
        <p:pic>
          <p:nvPicPr>
            <p:cNvPr id="6" name="Picture 5" descr="A screen shot of a computer screen&#10;&#10;Description automatically generated">
              <a:extLst>
                <a:ext uri="{FF2B5EF4-FFF2-40B4-BE49-F238E27FC236}">
                  <a16:creationId xmlns:a16="http://schemas.microsoft.com/office/drawing/2014/main" id="{E5A48993-013A-A9F2-D8B1-2B483512E9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3445"/>
            <a:stretch/>
          </p:blipFill>
          <p:spPr>
            <a:xfrm>
              <a:off x="362242" y="843421"/>
              <a:ext cx="11521463" cy="894145"/>
            </a:xfrm>
            <a:prstGeom prst="rect">
              <a:avLst/>
            </a:prstGeom>
          </p:spPr>
        </p:pic>
        <p:pic>
          <p:nvPicPr>
            <p:cNvPr id="8" name="Picture 7" descr="A screen shot of a computer screen&#10;&#10;Description automatically generated">
              <a:extLst>
                <a:ext uri="{FF2B5EF4-FFF2-40B4-BE49-F238E27FC236}">
                  <a16:creationId xmlns:a16="http://schemas.microsoft.com/office/drawing/2014/main" id="{493B0419-4349-90A3-3C61-9E7FEE1654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55" b="55228"/>
            <a:stretch/>
          </p:blipFill>
          <p:spPr>
            <a:xfrm>
              <a:off x="362242" y="1737566"/>
              <a:ext cx="11521463" cy="1524000"/>
            </a:xfrm>
            <a:prstGeom prst="rect">
              <a:avLst/>
            </a:prstGeom>
          </p:spPr>
        </p:pic>
        <p:pic>
          <p:nvPicPr>
            <p:cNvPr id="10" name="Picture 9" descr="A screen shot of a computer screen&#10;&#10;Description automatically generated">
              <a:extLst>
                <a:ext uri="{FF2B5EF4-FFF2-40B4-BE49-F238E27FC236}">
                  <a16:creationId xmlns:a16="http://schemas.microsoft.com/office/drawing/2014/main" id="{B829655A-3831-3C3A-3688-B64F6184DB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772" r="76144"/>
            <a:stretch/>
          </p:blipFill>
          <p:spPr>
            <a:xfrm>
              <a:off x="362242" y="3261566"/>
              <a:ext cx="2748591" cy="2982922"/>
            </a:xfrm>
            <a:prstGeom prst="rect">
              <a:avLst/>
            </a:prstGeom>
          </p:spPr>
        </p:pic>
        <p:pic>
          <p:nvPicPr>
            <p:cNvPr id="12" name="Picture 11" descr="A screen shot of a computer screen&#10;&#10;Description automatically generated">
              <a:extLst>
                <a:ext uri="{FF2B5EF4-FFF2-40B4-BE49-F238E27FC236}">
                  <a16:creationId xmlns:a16="http://schemas.microsoft.com/office/drawing/2014/main" id="{4A124D95-F855-A50C-EB68-5184A30915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56" t="44772" r="57081"/>
            <a:stretch/>
          </p:blipFill>
          <p:spPr>
            <a:xfrm>
              <a:off x="3110833" y="3261566"/>
              <a:ext cx="2196353" cy="2982922"/>
            </a:xfrm>
            <a:prstGeom prst="rect">
              <a:avLst/>
            </a:prstGeom>
          </p:spPr>
        </p:pic>
        <p:pic>
          <p:nvPicPr>
            <p:cNvPr id="14" name="Picture 13" descr="A screen shot of a computer screen&#10;&#10;Description automatically generated">
              <a:extLst>
                <a:ext uri="{FF2B5EF4-FFF2-40B4-BE49-F238E27FC236}">
                  <a16:creationId xmlns:a16="http://schemas.microsoft.com/office/drawing/2014/main" id="{254D7419-FC58-8175-3585-95DCC46B2F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919" t="44772" r="33816"/>
            <a:stretch/>
          </p:blipFill>
          <p:spPr>
            <a:xfrm>
              <a:off x="5307186" y="3261566"/>
              <a:ext cx="2680447" cy="2982922"/>
            </a:xfrm>
            <a:prstGeom prst="rect">
              <a:avLst/>
            </a:prstGeom>
          </p:spPr>
        </p:pic>
        <p:pic>
          <p:nvPicPr>
            <p:cNvPr id="16" name="Picture 15" descr="A screen shot of a computer screen&#10;&#10;Description automatically generated">
              <a:extLst>
                <a:ext uri="{FF2B5EF4-FFF2-40B4-BE49-F238E27FC236}">
                  <a16:creationId xmlns:a16="http://schemas.microsoft.com/office/drawing/2014/main" id="{B3A3875B-8ACD-B24B-AC5E-FF60E4A678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184" t="44772"/>
            <a:stretch/>
          </p:blipFill>
          <p:spPr>
            <a:xfrm>
              <a:off x="7987633" y="3261566"/>
              <a:ext cx="3896072" cy="2982922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4B290BC1-B5A1-6A66-F0D0-28B55574B1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0621" y="2095959"/>
            <a:ext cx="2614436" cy="261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287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qr code with a dinosaur&#10;&#10;AI-generated content may be incorrect.">
            <a:extLst>
              <a:ext uri="{FF2B5EF4-FFF2-40B4-BE49-F238E27FC236}">
                <a16:creationId xmlns:a16="http://schemas.microsoft.com/office/drawing/2014/main" id="{7D1BDB00-1ED4-8C40-E81F-004B9BD690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H="1" flipV="1">
            <a:off x="1685653" y="4766461"/>
            <a:ext cx="1554860" cy="1537302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8A63579-C016-3B15-95F8-3DB541D174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CO" dirty="0">
                <a:solidFill>
                  <a:schemeClr val="accent4"/>
                </a:solidFill>
              </a:rPr>
              <a:t>Suporte técnico: </a:t>
            </a:r>
            <a:r>
              <a:rPr lang="pt-BR" dirty="0"/>
              <a:t>Três estudos recentes no nível da administração federal do Brasil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9E3C395-601C-F032-42F4-03C3732598D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9240621" y="6510594"/>
            <a:ext cx="2743200" cy="365125"/>
          </a:xfrm>
        </p:spPr>
        <p:txBody>
          <a:bodyPr/>
          <a:lstStyle/>
          <a:p>
            <a:fld id="{A36EBB71-1AEC-4D92-8A51-969FF0A7CB17}" type="slidenum">
              <a:rPr lang="en-GB" noProof="0" smtClean="0"/>
              <a:pPr/>
              <a:t>8</a:t>
            </a:fld>
            <a:endParaRPr lang="en-GB" noProof="0"/>
          </a:p>
        </p:txBody>
      </p:sp>
      <p:pic>
        <p:nvPicPr>
          <p:cNvPr id="6" name="Picture 5" descr="A person watering plants on a head&#10;&#10;AI-generated content may be incorrect.">
            <a:extLst>
              <a:ext uri="{FF2B5EF4-FFF2-40B4-BE49-F238E27FC236}">
                <a16:creationId xmlns:a16="http://schemas.microsoft.com/office/drawing/2014/main" id="{0E50BB7E-5AA0-16FD-94F7-E5ABD3CA09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642" y="1036959"/>
            <a:ext cx="2749039" cy="365435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A10123-03E1-F9F3-5678-761CBF85792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-69" r="206" b="-86"/>
          <a:stretch/>
        </p:blipFill>
        <p:spPr>
          <a:xfrm>
            <a:off x="4725374" y="1036959"/>
            <a:ext cx="2741251" cy="365435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9" name="Picture 8" descr="A landscape with buildings and clouds&#10;&#10;AI-generated content may be incorrect.">
            <a:extLst>
              <a:ext uri="{FF2B5EF4-FFF2-40B4-BE49-F238E27FC236}">
                <a16:creationId xmlns:a16="http://schemas.microsoft.com/office/drawing/2014/main" id="{103F8F73-97AA-3045-F785-98B583FAA0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7318" y="1036959"/>
            <a:ext cx="2743199" cy="365435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E56ABB4-4864-BA1D-9A4C-F8EC3CEA9E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51486" y="4823523"/>
            <a:ext cx="1554861" cy="155486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6CCE177-CA38-4ED2-6A57-FE1161EE78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8568" y="4823522"/>
            <a:ext cx="1554861" cy="1554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642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C99C01A-C264-C9EB-BED0-1625CC5351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85978" y="2710491"/>
            <a:ext cx="4105470" cy="1398284"/>
          </a:xfrm>
        </p:spPr>
        <p:txBody>
          <a:bodyPr/>
          <a:lstStyle/>
          <a:p>
            <a:r>
              <a:rPr lang="es-CO" dirty="0" err="1"/>
              <a:t>Padrões</a:t>
            </a:r>
            <a:r>
              <a:rPr lang="es-CO" dirty="0"/>
              <a:t>: </a:t>
            </a:r>
          </a:p>
          <a:p>
            <a:r>
              <a:rPr lang="pt-BR" dirty="0"/>
              <a:t>A Recomendação da OCDE sobre Integridade Pública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80E308-8106-861B-4788-9B3B26540D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85000" lnSpcReduction="2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2489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APP_VERSION" val="1.10.0.5209"/>
  <p:tag name="SLIDO_PRESENTATION_ID" val="00000000-0000-0000-0000-000000000000"/>
  <p:tag name="SLIDO_EVENT_UUID" val="b0203e76-0310-48b4-bbca-5f137a27e403"/>
  <p:tag name="SLIDO_EVENT_SECTION_UUID" val="b590cb15-4782-4a90-a28b-10a350ea706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METADATA" val="eyJUaW1lc3RhbXAiOjE3NDI0NjU5MzF9"/>
  <p:tag name="SLIDO_TYPE" val="SlidoPoll"/>
  <p:tag name="SLIDO_POLL_UUID" val="48f98b90-e931-4096-96a1-4d0f4abf4bad"/>
  <p:tag name="SLIDO_TIMELINE" val="W3sicG9sbFF1ZXN0aW9uVXVpZCI6IjBmMWZiNGUyLWQ3YWUtNDdlOC05ZTVhLTkwNWZmZTgxYzM2ZiIsInNob3dSZXN1bHRzIjpmYWxzZSwic2hvd0NvcnJlY3RBbnN3ZXJzIjpmYWxzZSwidm90aW5nTG9ja2VkIjpmYWxzZX0seyJwb2xsUXVlc3Rpb25VdWlkIjoiMGYxZmI0ZTItZDdhZS00N2U4LTllNWEtOTA1ZmZlODFjMzZmIiwic2hvd1Jlc3VsdHMiOnRydWUsInNob3dDb3JyZWN0QW5zd2VycyI6ZmFsc2UsInZvdGluZ0xvY2tlZCI6ZmFsc2V9XQ==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logo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titl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foot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ELEMENT" val="interaction_image"/>
  <p:tag name="INTERACTION_TYPE" val="WordCloud"/>
</p:tagLst>
</file>

<file path=ppt/theme/theme1.xml><?xml version="1.0" encoding="utf-8"?>
<a:theme xmlns:a="http://schemas.openxmlformats.org/drawingml/2006/main" name="EXD">
  <a:themeElements>
    <a:clrScheme name="Custom 1">
      <a:dk1>
        <a:srgbClr val="3F3F3F"/>
      </a:dk1>
      <a:lt1>
        <a:sysClr val="window" lastClr="FFFFFF"/>
      </a:lt1>
      <a:dk2>
        <a:srgbClr val="264457"/>
      </a:dk2>
      <a:lt2>
        <a:srgbClr val="DFE3E5"/>
      </a:lt2>
      <a:accent1>
        <a:srgbClr val="004775"/>
      </a:accent1>
      <a:accent2>
        <a:srgbClr val="6EB03F"/>
      </a:accent2>
      <a:accent3>
        <a:srgbClr val="009999"/>
      </a:accent3>
      <a:accent4>
        <a:srgbClr val="047BC1"/>
      </a:accent4>
      <a:accent5>
        <a:srgbClr val="00ACD5"/>
      </a:accent5>
      <a:accent6>
        <a:srgbClr val="993366"/>
      </a:accent6>
      <a:hlink>
        <a:srgbClr val="004775"/>
      </a:hlink>
      <a:folHlink>
        <a:srgbClr val="DFAF2C"/>
      </a:folHlink>
    </a:clrScheme>
    <a:fontScheme name="EXD Fonts">
      <a:majorFont>
        <a:latin typeface="Arial Narrow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D_Presentation.pptx" id="{2028FFC7-30DB-4A2D-9024-E18358559FDA}" vid="{4B260D68-29E2-4ACE-98A4-CA2EFA42CE3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8242ab2-1ce3-44fd-8c34-387052ac5afc">
      <Terms xmlns="http://schemas.microsoft.com/office/infopath/2007/PartnerControls"/>
    </lcf76f155ced4ddcb4097134ff3c332f>
    <TaxCatchAll xmlns="ecebb0eb-cb17-4298-a346-fe4345653bf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AF3501A9993D14F859DDAE08EE1C534" ma:contentTypeVersion="12" ma:contentTypeDescription="Crie um novo documento." ma:contentTypeScope="" ma:versionID="5ceddbf8649e0b72aa1390828c62da90">
  <xsd:schema xmlns:xsd="http://www.w3.org/2001/XMLSchema" xmlns:xs="http://www.w3.org/2001/XMLSchema" xmlns:p="http://schemas.microsoft.com/office/2006/metadata/properties" xmlns:ns2="48242ab2-1ce3-44fd-8c34-387052ac5afc" xmlns:ns3="ecebb0eb-cb17-4298-a346-fe4345653bf5" targetNamespace="http://schemas.microsoft.com/office/2006/metadata/properties" ma:root="true" ma:fieldsID="d431f490d4adc57bd724c85257b048ef" ns2:_="" ns3:_="">
    <xsd:import namespace="48242ab2-1ce3-44fd-8c34-387052ac5afc"/>
    <xsd:import namespace="ecebb0eb-cb17-4298-a346-fe4345653bf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242ab2-1ce3-44fd-8c34-387052ac5a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2dab9438-f903-450b-a158-c86bb4a35df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ebb0eb-cb17-4298-a346-fe4345653bf5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16c4f7e-a286-4957-be40-4bcb551e70ac}" ma:internalName="TaxCatchAll" ma:showField="CatchAllData" ma:web="ecebb0eb-cb17-4298-a346-fe4345653bf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79D9E2F-99B8-4F49-9E24-38EBC10AEE05}">
  <ds:schemaRefs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29ef7386-ee6a-4668-a4fb-9484f91bee7f"/>
    <ds:schemaRef ds:uri="96a9e30f-a77c-4cdd-aa33-614d5f6400ab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E3EDB93-D366-4B7B-9EF5-9F76BD02B0C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FAE96B-32DF-4F27-8482-CB77251CC7C4}"/>
</file>

<file path=docProps/app.xml><?xml version="1.0" encoding="utf-8"?>
<Properties xmlns="http://schemas.openxmlformats.org/officeDocument/2006/extended-properties" xmlns:vt="http://schemas.openxmlformats.org/officeDocument/2006/docPropsVTypes">
  <Template>OCDE_Français_blanc</Template>
  <TotalTime>5055</TotalTime>
  <Words>1458</Words>
  <Application>Microsoft Office PowerPoint</Application>
  <PresentationFormat>Widescreen</PresentationFormat>
  <Paragraphs>175</Paragraphs>
  <Slides>36</Slides>
  <Notes>9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Arial</vt:lpstr>
      <vt:lpstr>Arial Narrow</vt:lpstr>
      <vt:lpstr>Bahnschrift SemiBold SemiConden</vt:lpstr>
      <vt:lpstr>Calibri</vt:lpstr>
      <vt:lpstr>Calibri Light</vt:lpstr>
      <vt:lpstr>Wingdings</vt:lpstr>
      <vt:lpstr>EXD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OECD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 Minju, GOV</dc:creator>
  <cp:lastModifiedBy>BOEHM Frederic, GOV/ACIG</cp:lastModifiedBy>
  <cp:revision>337</cp:revision>
  <dcterms:created xsi:type="dcterms:W3CDTF">2021-10-16T12:05:07Z</dcterms:created>
  <dcterms:modified xsi:type="dcterms:W3CDTF">2025-04-01T13:28:22Z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0x0101009AF3501A9993D14F859DDAE08EE1C534</vt:lpwstr>
  </property>
  <property fmtid="{D5CDD505-2E9C-101B-9397-08002B2CF9AE}" pid="3" name="OECDCountry">
    <vt:lpwstr/>
  </property>
  <property fmtid="{D5CDD505-2E9C-101B-9397-08002B2CF9AE}" pid="4" name="OECDTopic">
    <vt:lpwstr/>
  </property>
  <property fmtid="{D5CDD505-2E9C-101B-9397-08002B2CF9AE}" pid="5" name="OECDCommittee">
    <vt:lpwstr/>
  </property>
  <property fmtid="{D5CDD505-2E9C-101B-9397-08002B2CF9AE}" pid="6" name="OECDPWB">
    <vt:lpwstr>616;#2017-18|ffda23c2-cd1b-45cc-b3f4-67b12010cc58</vt:lpwstr>
  </property>
  <property fmtid="{D5CDD505-2E9C-101B-9397-08002B2CF9AE}" pid="7" name="eShareOrganisationTaxHTField0">
    <vt:lpwstr/>
  </property>
  <property fmtid="{D5CDD505-2E9C-101B-9397-08002B2CF9AE}" pid="8" name="OECDKeywords">
    <vt:lpwstr/>
  </property>
  <property fmtid="{D5CDD505-2E9C-101B-9397-08002B2CF9AE}" pid="9" name="OECDHorizontalProjects">
    <vt:lpwstr/>
  </property>
  <property fmtid="{D5CDD505-2E9C-101B-9397-08002B2CF9AE}" pid="10" name="OECDProjectOwnerStructure">
    <vt:lpwstr>43;#GOV/DO|7d75ee42-5762-4d23-96b0-6c7177ef9e39</vt:lpwstr>
  </property>
  <property fmtid="{D5CDD505-2E9C-101B-9397-08002B2CF9AE}" pid="11" name="OECDOrganisation">
    <vt:lpwstr/>
  </property>
  <property fmtid="{D5CDD505-2E9C-101B-9397-08002B2CF9AE}" pid="12" name="MSIP_Label_0b2d0c28-e13a-4801-bbf0-29bdaa81743b_Enabled">
    <vt:lpwstr>true</vt:lpwstr>
  </property>
  <property fmtid="{D5CDD505-2E9C-101B-9397-08002B2CF9AE}" pid="13" name="MSIP_Label_0b2d0c28-e13a-4801-bbf0-29bdaa81743b_SetDate">
    <vt:lpwstr>2024-09-11T08:06:20Z</vt:lpwstr>
  </property>
  <property fmtid="{D5CDD505-2E9C-101B-9397-08002B2CF9AE}" pid="14" name="MSIP_Label_0b2d0c28-e13a-4801-bbf0-29bdaa81743b_Method">
    <vt:lpwstr>Privileged</vt:lpwstr>
  </property>
  <property fmtid="{D5CDD505-2E9C-101B-9397-08002B2CF9AE}" pid="15" name="MSIP_Label_0b2d0c28-e13a-4801-bbf0-29bdaa81743b_Name">
    <vt:lpwstr>Unclassified</vt:lpwstr>
  </property>
  <property fmtid="{D5CDD505-2E9C-101B-9397-08002B2CF9AE}" pid="16" name="MSIP_Label_0b2d0c28-e13a-4801-bbf0-29bdaa81743b_SiteId">
    <vt:lpwstr>ac41c7d4-1f61-460d-b0f4-fc925a2b471c</vt:lpwstr>
  </property>
  <property fmtid="{D5CDD505-2E9C-101B-9397-08002B2CF9AE}" pid="17" name="MSIP_Label_0b2d0c28-e13a-4801-bbf0-29bdaa81743b_ActionId">
    <vt:lpwstr>2444d3cc-4a23-4187-b0e7-0b59ce736895</vt:lpwstr>
  </property>
  <property fmtid="{D5CDD505-2E9C-101B-9397-08002B2CF9AE}" pid="18" name="MSIP_Label_0b2d0c28-e13a-4801-bbf0-29bdaa81743b_ContentBits">
    <vt:lpwstr>2</vt:lpwstr>
  </property>
  <property fmtid="{D5CDD505-2E9C-101B-9397-08002B2CF9AE}" pid="19" name="ClassificationContentMarkingFooterLocations">
    <vt:lpwstr>EXD:3</vt:lpwstr>
  </property>
  <property fmtid="{D5CDD505-2E9C-101B-9397-08002B2CF9AE}" pid="20" name="ClassificationContentMarkingFooterText">
    <vt:lpwstr>Unclassified - Non classifié</vt:lpwstr>
  </property>
  <property fmtid="{D5CDD505-2E9C-101B-9397-08002B2CF9AE}" pid="21" name="SlidoAppVersion">
    <vt:lpwstr>1.10.0.5209</vt:lpwstr>
  </property>
</Properties>
</file>